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6" r:id="rId2"/>
    <p:sldId id="299" r:id="rId3"/>
    <p:sldId id="258" r:id="rId4"/>
    <p:sldId id="259" r:id="rId5"/>
    <p:sldId id="260" r:id="rId6"/>
    <p:sldId id="261" r:id="rId7"/>
    <p:sldId id="262" r:id="rId8"/>
    <p:sldId id="263" r:id="rId9"/>
    <p:sldId id="301" r:id="rId10"/>
    <p:sldId id="302" r:id="rId11"/>
    <p:sldId id="265" r:id="rId12"/>
    <p:sldId id="272" r:id="rId13"/>
    <p:sldId id="266" r:id="rId14"/>
    <p:sldId id="273" r:id="rId15"/>
    <p:sldId id="267" r:id="rId16"/>
    <p:sldId id="300"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879DBCF-FD78-4858-8C2B-5CFA2FD9B429}" v="313" dt="2018-12-22T16:46:30.56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0785" autoAdjust="0"/>
  </p:normalViewPr>
  <p:slideViewPr>
    <p:cSldViewPr snapToGrid="0">
      <p:cViewPr varScale="1">
        <p:scale>
          <a:sx n="89" d="100"/>
          <a:sy n="89" d="100"/>
        </p:scale>
        <p:origin x="196" y="56"/>
      </p:cViewPr>
      <p:guideLst/>
    </p:cSldViewPr>
  </p:slideViewPr>
  <p:notesTextViewPr>
    <p:cViewPr>
      <p:scale>
        <a:sx n="1" d="1"/>
        <a:sy n="1" d="1"/>
      </p:scale>
      <p:origin x="0" y="0"/>
    </p:cViewPr>
  </p:notesTextViewPr>
  <p:notesViewPr>
    <p:cSldViewPr snapToGrid="0">
      <p:cViewPr varScale="1">
        <p:scale>
          <a:sx n="72" d="100"/>
          <a:sy n="72" d="100"/>
        </p:scale>
        <p:origin x="2724" y="6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en Wang" userId="3c8cee93bd0a85d3" providerId="LiveId" clId="{5879DBCF-FD78-4858-8C2B-5CFA2FD9B429}"/>
    <pc:docChg chg="undo custSel modSld">
      <pc:chgData name="Chen Wang" userId="3c8cee93bd0a85d3" providerId="LiveId" clId="{5879DBCF-FD78-4858-8C2B-5CFA2FD9B429}" dt="2018-12-22T16:53:13.360" v="451" actId="14100"/>
      <pc:docMkLst>
        <pc:docMk/>
      </pc:docMkLst>
      <pc:sldChg chg="modSp">
        <pc:chgData name="Chen Wang" userId="3c8cee93bd0a85d3" providerId="LiveId" clId="{5879DBCF-FD78-4858-8C2B-5CFA2FD9B429}" dt="2018-12-22T14:04:16.361" v="21" actId="2711"/>
        <pc:sldMkLst>
          <pc:docMk/>
          <pc:sldMk cId="683991805" sldId="258"/>
        </pc:sldMkLst>
        <pc:spChg chg="mod">
          <ac:chgData name="Chen Wang" userId="3c8cee93bd0a85d3" providerId="LiveId" clId="{5879DBCF-FD78-4858-8C2B-5CFA2FD9B429}" dt="2018-12-22T14:04:05.799" v="20" actId="2711"/>
          <ac:spMkLst>
            <pc:docMk/>
            <pc:sldMk cId="683991805" sldId="258"/>
            <ac:spMk id="2" creationId="{EF8A102B-8773-450B-AF19-744A7CD2C4D7}"/>
          </ac:spMkLst>
        </pc:spChg>
        <pc:spChg chg="mod">
          <ac:chgData name="Chen Wang" userId="3c8cee93bd0a85d3" providerId="LiveId" clId="{5879DBCF-FD78-4858-8C2B-5CFA2FD9B429}" dt="2018-12-22T14:04:16.361" v="21" actId="2711"/>
          <ac:spMkLst>
            <pc:docMk/>
            <pc:sldMk cId="683991805" sldId="258"/>
            <ac:spMk id="3" creationId="{EB57B44B-B1BE-491B-A682-D0D0A0B573EE}"/>
          </ac:spMkLst>
        </pc:spChg>
      </pc:sldChg>
      <pc:sldChg chg="modSp">
        <pc:chgData name="Chen Wang" userId="3c8cee93bd0a85d3" providerId="LiveId" clId="{5879DBCF-FD78-4858-8C2B-5CFA2FD9B429}" dt="2018-12-22T14:05:08.444" v="39" actId="13926"/>
        <pc:sldMkLst>
          <pc:docMk/>
          <pc:sldMk cId="3752067649" sldId="259"/>
        </pc:sldMkLst>
        <pc:spChg chg="mod">
          <ac:chgData name="Chen Wang" userId="3c8cee93bd0a85d3" providerId="LiveId" clId="{5879DBCF-FD78-4858-8C2B-5CFA2FD9B429}" dt="2018-12-22T14:05:08.444" v="39" actId="13926"/>
          <ac:spMkLst>
            <pc:docMk/>
            <pc:sldMk cId="3752067649" sldId="259"/>
            <ac:spMk id="2" creationId="{F28644B8-A5EC-4E80-82DF-AE75618A6AE6}"/>
          </ac:spMkLst>
        </pc:spChg>
        <pc:spChg chg="mod">
          <ac:chgData name="Chen Wang" userId="3c8cee93bd0a85d3" providerId="LiveId" clId="{5879DBCF-FD78-4858-8C2B-5CFA2FD9B429}" dt="2018-12-22T14:04:42.197" v="36"/>
          <ac:spMkLst>
            <pc:docMk/>
            <pc:sldMk cId="3752067649" sldId="259"/>
            <ac:spMk id="3" creationId="{BB9A68EB-5A1C-45AF-BC5B-2A9EECD70375}"/>
          </ac:spMkLst>
        </pc:spChg>
      </pc:sldChg>
      <pc:sldChg chg="modSp modAnim">
        <pc:chgData name="Chen Wang" userId="3c8cee93bd0a85d3" providerId="LiveId" clId="{5879DBCF-FD78-4858-8C2B-5CFA2FD9B429}" dt="2018-12-22T16:46:30.564" v="410"/>
        <pc:sldMkLst>
          <pc:docMk/>
          <pc:sldMk cId="2143336491" sldId="260"/>
        </pc:sldMkLst>
        <pc:spChg chg="mod">
          <ac:chgData name="Chen Wang" userId="3c8cee93bd0a85d3" providerId="LiveId" clId="{5879DBCF-FD78-4858-8C2B-5CFA2FD9B429}" dt="2018-12-22T16:46:30.564" v="410"/>
          <ac:spMkLst>
            <pc:docMk/>
            <pc:sldMk cId="2143336491" sldId="260"/>
            <ac:spMk id="3" creationId="{EFE484BD-E8A7-4E47-8246-431600892F71}"/>
          </ac:spMkLst>
        </pc:spChg>
      </pc:sldChg>
      <pc:sldChg chg="modSp">
        <pc:chgData name="Chen Wang" userId="3c8cee93bd0a85d3" providerId="LiveId" clId="{5879DBCF-FD78-4858-8C2B-5CFA2FD9B429}" dt="2018-12-22T14:11:27.567" v="56" actId="404"/>
        <pc:sldMkLst>
          <pc:docMk/>
          <pc:sldMk cId="1324803294" sldId="261"/>
        </pc:sldMkLst>
        <pc:spChg chg="mod">
          <ac:chgData name="Chen Wang" userId="3c8cee93bd0a85d3" providerId="LiveId" clId="{5879DBCF-FD78-4858-8C2B-5CFA2FD9B429}" dt="2018-12-22T14:10:12.625" v="44" actId="113"/>
          <ac:spMkLst>
            <pc:docMk/>
            <pc:sldMk cId="1324803294" sldId="261"/>
            <ac:spMk id="2" creationId="{84B23811-8526-4E76-B5E3-28C60F4FAC0C}"/>
          </ac:spMkLst>
        </pc:spChg>
        <pc:spChg chg="mod">
          <ac:chgData name="Chen Wang" userId="3c8cee93bd0a85d3" providerId="LiveId" clId="{5879DBCF-FD78-4858-8C2B-5CFA2FD9B429}" dt="2018-12-22T14:11:20.582" v="55" actId="403"/>
          <ac:spMkLst>
            <pc:docMk/>
            <pc:sldMk cId="1324803294" sldId="261"/>
            <ac:spMk id="8" creationId="{DA553C2C-C7BA-436A-989D-65D1D5702344}"/>
          </ac:spMkLst>
        </pc:spChg>
        <pc:graphicFrameChg chg="mod">
          <ac:chgData name="Chen Wang" userId="3c8cee93bd0a85d3" providerId="LiveId" clId="{5879DBCF-FD78-4858-8C2B-5CFA2FD9B429}" dt="2018-12-22T14:11:27.567" v="56" actId="404"/>
          <ac:graphicFrameMkLst>
            <pc:docMk/>
            <pc:sldMk cId="1324803294" sldId="261"/>
            <ac:graphicFrameMk id="5" creationId="{23793B96-2DAD-402F-8051-D687DF096E41}"/>
          </ac:graphicFrameMkLst>
        </pc:graphicFrameChg>
      </pc:sldChg>
      <pc:sldChg chg="modSp">
        <pc:chgData name="Chen Wang" userId="3c8cee93bd0a85d3" providerId="LiveId" clId="{5879DBCF-FD78-4858-8C2B-5CFA2FD9B429}" dt="2018-12-22T16:53:13.360" v="451" actId="14100"/>
        <pc:sldMkLst>
          <pc:docMk/>
          <pc:sldMk cId="3346115925" sldId="262"/>
        </pc:sldMkLst>
        <pc:spChg chg="mod">
          <ac:chgData name="Chen Wang" userId="3c8cee93bd0a85d3" providerId="LiveId" clId="{5879DBCF-FD78-4858-8C2B-5CFA2FD9B429}" dt="2018-12-22T16:53:13.360" v="451" actId="14100"/>
          <ac:spMkLst>
            <pc:docMk/>
            <pc:sldMk cId="3346115925" sldId="262"/>
            <ac:spMk id="2" creationId="{D4FACF55-B9C8-40D6-BBE0-93208ADA8436}"/>
          </ac:spMkLst>
        </pc:spChg>
        <pc:spChg chg="mod">
          <ac:chgData name="Chen Wang" userId="3c8cee93bd0a85d3" providerId="LiveId" clId="{5879DBCF-FD78-4858-8C2B-5CFA2FD9B429}" dt="2018-12-22T15:07:06.817" v="268"/>
          <ac:spMkLst>
            <pc:docMk/>
            <pc:sldMk cId="3346115925" sldId="262"/>
            <ac:spMk id="3" creationId="{E67156B8-48C2-4E80-9A47-626744E8481C}"/>
          </ac:spMkLst>
        </pc:spChg>
      </pc:sldChg>
      <pc:sldChg chg="modSp">
        <pc:chgData name="Chen Wang" userId="3c8cee93bd0a85d3" providerId="LiveId" clId="{5879DBCF-FD78-4858-8C2B-5CFA2FD9B429}" dt="2018-12-22T14:13:29.278" v="71" actId="27636"/>
        <pc:sldMkLst>
          <pc:docMk/>
          <pc:sldMk cId="4128035259" sldId="265"/>
        </pc:sldMkLst>
        <pc:spChg chg="mod">
          <ac:chgData name="Chen Wang" userId="3c8cee93bd0a85d3" providerId="LiveId" clId="{5879DBCF-FD78-4858-8C2B-5CFA2FD9B429}" dt="2018-12-22T14:13:29.278" v="71" actId="27636"/>
          <ac:spMkLst>
            <pc:docMk/>
            <pc:sldMk cId="4128035259" sldId="265"/>
            <ac:spMk id="3" creationId="{D6F475CC-F894-4E22-996E-5F198E1305D3}"/>
          </ac:spMkLst>
        </pc:spChg>
      </pc:sldChg>
      <pc:sldChg chg="modSp">
        <pc:chgData name="Chen Wang" userId="3c8cee93bd0a85d3" providerId="LiveId" clId="{5879DBCF-FD78-4858-8C2B-5CFA2FD9B429}" dt="2018-12-22T14:14:00.588" v="74" actId="27636"/>
        <pc:sldMkLst>
          <pc:docMk/>
          <pc:sldMk cId="3554683252" sldId="266"/>
        </pc:sldMkLst>
        <pc:spChg chg="mod">
          <ac:chgData name="Chen Wang" userId="3c8cee93bd0a85d3" providerId="LiveId" clId="{5879DBCF-FD78-4858-8C2B-5CFA2FD9B429}" dt="2018-12-22T14:14:00.588" v="74" actId="27636"/>
          <ac:spMkLst>
            <pc:docMk/>
            <pc:sldMk cId="3554683252" sldId="266"/>
            <ac:spMk id="3" creationId="{FBA0CE31-B2DF-4582-8138-5D66C52C8676}"/>
          </ac:spMkLst>
        </pc:spChg>
      </pc:sldChg>
      <pc:sldChg chg="modSp">
        <pc:chgData name="Chen Wang" userId="3c8cee93bd0a85d3" providerId="LiveId" clId="{5879DBCF-FD78-4858-8C2B-5CFA2FD9B429}" dt="2018-12-22T16:52:06.221" v="450" actId="1035"/>
        <pc:sldMkLst>
          <pc:docMk/>
          <pc:sldMk cId="3221705801" sldId="267"/>
        </pc:sldMkLst>
        <pc:spChg chg="mod">
          <ac:chgData name="Chen Wang" userId="3c8cee93bd0a85d3" providerId="LiveId" clId="{5879DBCF-FD78-4858-8C2B-5CFA2FD9B429}" dt="2018-12-22T14:16:48.760" v="137" actId="403"/>
          <ac:spMkLst>
            <pc:docMk/>
            <pc:sldMk cId="3221705801" sldId="267"/>
            <ac:spMk id="2" creationId="{766A628F-0656-4BC5-AE35-D6DF9C8D175D}"/>
          </ac:spMkLst>
        </pc:spChg>
        <pc:spChg chg="mod">
          <ac:chgData name="Chen Wang" userId="3c8cee93bd0a85d3" providerId="LiveId" clId="{5879DBCF-FD78-4858-8C2B-5CFA2FD9B429}" dt="2018-12-22T14:14:40.722" v="128" actId="404"/>
          <ac:spMkLst>
            <pc:docMk/>
            <pc:sldMk cId="3221705801" sldId="267"/>
            <ac:spMk id="3" creationId="{1E41F8B1-16AC-4C06-87F3-D86D15846EF3}"/>
          </ac:spMkLst>
        </pc:spChg>
        <pc:picChg chg="mod">
          <ac:chgData name="Chen Wang" userId="3c8cee93bd0a85d3" providerId="LiveId" clId="{5879DBCF-FD78-4858-8C2B-5CFA2FD9B429}" dt="2018-12-22T14:14:32.577" v="126" actId="1035"/>
          <ac:picMkLst>
            <pc:docMk/>
            <pc:sldMk cId="3221705801" sldId="267"/>
            <ac:picMk id="38" creationId="{C86754D3-3E9F-409A-B15D-223E44379583}"/>
          </ac:picMkLst>
        </pc:picChg>
        <pc:picChg chg="mod modCrop">
          <ac:chgData name="Chen Wang" userId="3c8cee93bd0a85d3" providerId="LiveId" clId="{5879DBCF-FD78-4858-8C2B-5CFA2FD9B429}" dt="2018-12-22T16:52:06.221" v="450" actId="1035"/>
          <ac:picMkLst>
            <pc:docMk/>
            <pc:sldMk cId="3221705801" sldId="267"/>
            <ac:picMk id="39" creationId="{E642C61F-E7FB-4ABF-A36D-718D4B7BECEE}"/>
          </ac:picMkLst>
        </pc:picChg>
      </pc:sldChg>
      <pc:sldChg chg="modSp">
        <pc:chgData name="Chen Wang" userId="3c8cee93bd0a85d3" providerId="LiveId" clId="{5879DBCF-FD78-4858-8C2B-5CFA2FD9B429}" dt="2018-12-22T14:03:52.801" v="19" actId="2711"/>
        <pc:sldMkLst>
          <pc:docMk/>
          <pc:sldMk cId="3077163867" sldId="299"/>
        </pc:sldMkLst>
        <pc:spChg chg="mod">
          <ac:chgData name="Chen Wang" userId="3c8cee93bd0a85d3" providerId="LiveId" clId="{5879DBCF-FD78-4858-8C2B-5CFA2FD9B429}" dt="2018-12-22T14:03:52.801" v="19" actId="2711"/>
          <ac:spMkLst>
            <pc:docMk/>
            <pc:sldMk cId="3077163867" sldId="299"/>
            <ac:spMk id="2" creationId="{96C53C3D-929E-4CBB-B038-6FE456D13895}"/>
          </ac:spMkLst>
        </pc:spChg>
      </pc:sldChg>
      <pc:sldChg chg="modSp modAnim">
        <pc:chgData name="Chen Wang" userId="3c8cee93bd0a85d3" providerId="LiveId" clId="{5879DBCF-FD78-4858-8C2B-5CFA2FD9B429}" dt="2018-12-22T14:15:17.844" v="133" actId="27636"/>
        <pc:sldMkLst>
          <pc:docMk/>
          <pc:sldMk cId="2712527768" sldId="300"/>
        </pc:sldMkLst>
        <pc:spChg chg="mod">
          <ac:chgData name="Chen Wang" userId="3c8cee93bd0a85d3" providerId="LiveId" clId="{5879DBCF-FD78-4858-8C2B-5CFA2FD9B429}" dt="2018-12-22T14:15:17.844" v="133" actId="27636"/>
          <ac:spMkLst>
            <pc:docMk/>
            <pc:sldMk cId="2712527768" sldId="300"/>
            <ac:spMk id="3" creationId="{D6F475CC-F894-4E22-996E-5F198E1305D3}"/>
          </ac:spMkLst>
        </pc:spChg>
      </pc:sldChg>
      <pc:sldChg chg="delSp modSp">
        <pc:chgData name="Chen Wang" userId="3c8cee93bd0a85d3" providerId="LiveId" clId="{5879DBCF-FD78-4858-8C2B-5CFA2FD9B429}" dt="2018-12-22T16:50:43.127" v="415" actId="478"/>
        <pc:sldMkLst>
          <pc:docMk/>
          <pc:sldMk cId="2983277005" sldId="301"/>
        </pc:sldMkLst>
        <pc:spChg chg="mod">
          <ac:chgData name="Chen Wang" userId="3c8cee93bd0a85d3" providerId="LiveId" clId="{5879DBCF-FD78-4858-8C2B-5CFA2FD9B429}" dt="2018-12-22T16:50:35.748" v="414" actId="113"/>
          <ac:spMkLst>
            <pc:docMk/>
            <pc:sldMk cId="2983277005" sldId="301"/>
            <ac:spMk id="2" creationId="{3B263882-8C57-40A1-B7E5-5AA19B5FB521}"/>
          </ac:spMkLst>
        </pc:spChg>
        <pc:spChg chg="del mod">
          <ac:chgData name="Chen Wang" userId="3c8cee93bd0a85d3" providerId="LiveId" clId="{5879DBCF-FD78-4858-8C2B-5CFA2FD9B429}" dt="2018-12-22T16:50:43.127" v="415" actId="478"/>
          <ac:spMkLst>
            <pc:docMk/>
            <pc:sldMk cId="2983277005" sldId="301"/>
            <ac:spMk id="4" creationId="{A56DE243-EB43-4842-ACE2-4A863AF83752}"/>
          </ac:spMkLst>
        </pc:spChg>
      </pc:sldChg>
      <pc:sldChg chg="modSp modAnim">
        <pc:chgData name="Chen Wang" userId="3c8cee93bd0a85d3" providerId="LiveId" clId="{5879DBCF-FD78-4858-8C2B-5CFA2FD9B429}" dt="2018-12-22T15:22:48.486" v="325"/>
        <pc:sldMkLst>
          <pc:docMk/>
          <pc:sldMk cId="4093478225" sldId="302"/>
        </pc:sldMkLst>
        <pc:spChg chg="mod">
          <ac:chgData name="Chen Wang" userId="3c8cee93bd0a85d3" providerId="LiveId" clId="{5879DBCF-FD78-4858-8C2B-5CFA2FD9B429}" dt="2018-12-22T15:22:48.486" v="325"/>
          <ac:spMkLst>
            <pc:docMk/>
            <pc:sldMk cId="4093478225" sldId="302"/>
            <ac:spMk id="3" creationId="{8353A873-159E-4748-8EB6-BA9E782F7AD0}"/>
          </ac:spMkLst>
        </pc:spChg>
      </pc:sldChg>
    </pc:docChg>
  </pc:docChgLst>
  <pc:docChgLst>
    <pc:chgData name="Chen Wang" userId="3c8cee93bd0a85d3" providerId="LiveId" clId="{95521DFC-73F9-4BBD-AC7F-3B57FCA5C612}"/>
    <pc:docChg chg="undo redo custSel mod addSld delSld modSld">
      <pc:chgData name="Chen Wang" userId="3c8cee93bd0a85d3" providerId="LiveId" clId="{95521DFC-73F9-4BBD-AC7F-3B57FCA5C612}" dt="2018-12-15T13:03:39.859" v="703"/>
      <pc:docMkLst>
        <pc:docMk/>
      </pc:docMkLst>
      <pc:sldChg chg="addSp delSp modTransition modAnim delDesignElem">
        <pc:chgData name="Chen Wang" userId="3c8cee93bd0a85d3" providerId="LiveId" clId="{95521DFC-73F9-4BBD-AC7F-3B57FCA5C612}" dt="2018-12-15T12:14:17.967" v="400"/>
        <pc:sldMkLst>
          <pc:docMk/>
          <pc:sldMk cId="683991805" sldId="258"/>
        </pc:sldMkLst>
        <pc:cxnChg chg="add del">
          <ac:chgData name="Chen Wang" userId="3c8cee93bd0a85d3" providerId="LiveId" clId="{95521DFC-73F9-4BBD-AC7F-3B57FCA5C612}" dt="2018-12-15T11:45:48.881" v="16"/>
          <ac:cxnSpMkLst>
            <pc:docMk/>
            <pc:sldMk cId="683991805" sldId="258"/>
            <ac:cxnSpMk id="9" creationId="{E4A809D5-3600-46D4-A466-67F2349A54FB}"/>
          </ac:cxnSpMkLst>
        </pc:cxnChg>
      </pc:sldChg>
      <pc:sldChg chg="addSp delSp modAnim delDesignElem">
        <pc:chgData name="Chen Wang" userId="3c8cee93bd0a85d3" providerId="LiveId" clId="{95521DFC-73F9-4BBD-AC7F-3B57FCA5C612}" dt="2018-12-15T12:14:09.429" v="399"/>
        <pc:sldMkLst>
          <pc:docMk/>
          <pc:sldMk cId="3752067649" sldId="259"/>
        </pc:sldMkLst>
        <pc:spChg chg="add del">
          <ac:chgData name="Chen Wang" userId="3c8cee93bd0a85d3" providerId="LiveId" clId="{95521DFC-73F9-4BBD-AC7F-3B57FCA5C612}" dt="2018-12-15T11:45:48.881" v="16"/>
          <ac:spMkLst>
            <pc:docMk/>
            <pc:sldMk cId="3752067649" sldId="259"/>
            <ac:spMk id="8" creationId="{E4F9F79B-A093-478E-96B5-EE02BC93A858}"/>
          </ac:spMkLst>
        </pc:spChg>
        <pc:spChg chg="add del">
          <ac:chgData name="Chen Wang" userId="3c8cee93bd0a85d3" providerId="LiveId" clId="{95521DFC-73F9-4BBD-AC7F-3B57FCA5C612}" dt="2018-12-15T11:45:48.881" v="16"/>
          <ac:spMkLst>
            <pc:docMk/>
            <pc:sldMk cId="3752067649" sldId="259"/>
            <ac:spMk id="16" creationId="{9BBC0C84-DC2A-43AE-9576-0A44295E8B9C}"/>
          </ac:spMkLst>
        </pc:spChg>
        <pc:spChg chg="add del">
          <ac:chgData name="Chen Wang" userId="3c8cee93bd0a85d3" providerId="LiveId" clId="{95521DFC-73F9-4BBD-AC7F-3B57FCA5C612}" dt="2018-12-15T11:45:48.881" v="16"/>
          <ac:spMkLst>
            <pc:docMk/>
            <pc:sldMk cId="3752067649" sldId="259"/>
            <ac:spMk id="17" creationId="{11394CD8-BD30-4B74-86F4-51FDF3383419}"/>
          </ac:spMkLst>
        </pc:spChg>
        <pc:spChg chg="add del">
          <ac:chgData name="Chen Wang" userId="3c8cee93bd0a85d3" providerId="LiveId" clId="{95521DFC-73F9-4BBD-AC7F-3B57FCA5C612}" dt="2018-12-15T11:45:48.881" v="16"/>
          <ac:spMkLst>
            <pc:docMk/>
            <pc:sldMk cId="3752067649" sldId="259"/>
            <ac:spMk id="18" creationId="{F7194F93-1F71-4A70-9DF1-28F183771111}"/>
          </ac:spMkLst>
        </pc:spChg>
        <pc:cxnChg chg="add del">
          <ac:chgData name="Chen Wang" userId="3c8cee93bd0a85d3" providerId="LiveId" clId="{95521DFC-73F9-4BBD-AC7F-3B57FCA5C612}" dt="2018-12-15T11:45:48.881" v="16"/>
          <ac:cxnSpMkLst>
            <pc:docMk/>
            <pc:sldMk cId="3752067649" sldId="259"/>
            <ac:cxnSpMk id="12" creationId="{D4C22394-EBC2-4FAF-A555-6C02D589EED7}"/>
          </ac:cxnSpMkLst>
        </pc:cxnChg>
      </pc:sldChg>
      <pc:sldChg chg="addSp delSp modSp modAnim delDesignElem">
        <pc:chgData name="Chen Wang" userId="3c8cee93bd0a85d3" providerId="LiveId" clId="{95521DFC-73F9-4BBD-AC7F-3B57FCA5C612}" dt="2018-12-15T12:24:06.084" v="443" actId="15"/>
        <pc:sldMkLst>
          <pc:docMk/>
          <pc:sldMk cId="2143336491" sldId="260"/>
        </pc:sldMkLst>
        <pc:spChg chg="add mod">
          <ac:chgData name="Chen Wang" userId="3c8cee93bd0a85d3" providerId="LiveId" clId="{95521DFC-73F9-4BBD-AC7F-3B57FCA5C612}" dt="2018-12-15T12:24:06.084" v="443" actId="15"/>
          <ac:spMkLst>
            <pc:docMk/>
            <pc:sldMk cId="2143336491" sldId="260"/>
            <ac:spMk id="3" creationId="{EFE484BD-E8A7-4E47-8246-431600892F71}"/>
          </ac:spMkLst>
        </pc:spChg>
        <pc:spChg chg="add del">
          <ac:chgData name="Chen Wang" userId="3c8cee93bd0a85d3" providerId="LiveId" clId="{95521DFC-73F9-4BBD-AC7F-3B57FCA5C612}" dt="2018-12-15T11:45:48.881" v="16"/>
          <ac:spMkLst>
            <pc:docMk/>
            <pc:sldMk cId="2143336491" sldId="260"/>
            <ac:spMk id="10" creationId="{46C2E80F-49A6-4372-B103-219D417A55ED}"/>
          </ac:spMkLst>
        </pc:spChg>
        <pc:spChg chg="add">
          <ac:chgData name="Chen Wang" userId="3c8cee93bd0a85d3" providerId="LiveId" clId="{95521DFC-73F9-4BBD-AC7F-3B57FCA5C612}" dt="2018-12-15T12:20:14.691" v="418"/>
          <ac:spMkLst>
            <pc:docMk/>
            <pc:sldMk cId="2143336491" sldId="260"/>
            <ac:spMk id="11" creationId="{3E366075-4340-47C7-AE1C-08EF6B9334F7}"/>
          </ac:spMkLst>
        </pc:spChg>
        <pc:spChg chg="add">
          <ac:chgData name="Chen Wang" userId="3c8cee93bd0a85d3" providerId="LiveId" clId="{95521DFC-73F9-4BBD-AC7F-3B57FCA5C612}" dt="2018-12-15T12:20:14.691" v="418"/>
          <ac:spMkLst>
            <pc:docMk/>
            <pc:sldMk cId="2143336491" sldId="260"/>
            <ac:spMk id="12" creationId="{77BAAD1E-5EF7-4030-8FED-67C5520744C6}"/>
          </ac:spMkLst>
        </pc:spChg>
        <pc:spChg chg="add">
          <ac:chgData name="Chen Wang" userId="3c8cee93bd0a85d3" providerId="LiveId" clId="{95521DFC-73F9-4BBD-AC7F-3B57FCA5C612}" dt="2018-12-15T12:20:14.691" v="418"/>
          <ac:spMkLst>
            <pc:docMk/>
            <pc:sldMk cId="2143336491" sldId="260"/>
            <ac:spMk id="13" creationId="{452031F3-F629-42A8-9C0E-00B7455AB478}"/>
          </ac:spMkLst>
        </pc:spChg>
        <pc:spChg chg="add">
          <ac:chgData name="Chen Wang" userId="3c8cee93bd0a85d3" providerId="LiveId" clId="{95521DFC-73F9-4BBD-AC7F-3B57FCA5C612}" dt="2018-12-15T12:20:14.691" v="418"/>
          <ac:spMkLst>
            <pc:docMk/>
            <pc:sldMk cId="2143336491" sldId="260"/>
            <ac:spMk id="14" creationId="{770B8E95-3E9B-4C1B-AEE7-2F02231B704F}"/>
          </ac:spMkLst>
        </pc:spChg>
        <pc:spChg chg="add">
          <ac:chgData name="Chen Wang" userId="3c8cee93bd0a85d3" providerId="LiveId" clId="{95521DFC-73F9-4BBD-AC7F-3B57FCA5C612}" dt="2018-12-15T12:20:14.691" v="418"/>
          <ac:spMkLst>
            <pc:docMk/>
            <pc:sldMk cId="2143336491" sldId="260"/>
            <ac:spMk id="15" creationId="{03C61E42-B9F2-48E7-8398-7A6FE00E3B0D}"/>
          </ac:spMkLst>
        </pc:spChg>
        <pc:spChg chg="add">
          <ac:chgData name="Chen Wang" userId="3c8cee93bd0a85d3" providerId="LiveId" clId="{95521DFC-73F9-4BBD-AC7F-3B57FCA5C612}" dt="2018-12-15T12:20:14.691" v="418"/>
          <ac:spMkLst>
            <pc:docMk/>
            <pc:sldMk cId="2143336491" sldId="260"/>
            <ac:spMk id="16" creationId="{08AC0B52-B60A-48FE-BE11-0D5C5FC22FC8}"/>
          </ac:spMkLst>
        </pc:spChg>
        <pc:spChg chg="add">
          <ac:chgData name="Chen Wang" userId="3c8cee93bd0a85d3" providerId="LiveId" clId="{95521DFC-73F9-4BBD-AC7F-3B57FCA5C612}" dt="2018-12-15T12:20:14.691" v="418"/>
          <ac:spMkLst>
            <pc:docMk/>
            <pc:sldMk cId="2143336491" sldId="260"/>
            <ac:spMk id="17" creationId="{C29F11F4-3884-4043-A5FE-E290A2EB2A6C}"/>
          </ac:spMkLst>
        </pc:spChg>
        <pc:spChg chg="add">
          <ac:chgData name="Chen Wang" userId="3c8cee93bd0a85d3" providerId="LiveId" clId="{95521DFC-73F9-4BBD-AC7F-3B57FCA5C612}" dt="2018-12-15T12:20:14.691" v="418"/>
          <ac:spMkLst>
            <pc:docMk/>
            <pc:sldMk cId="2143336491" sldId="260"/>
            <ac:spMk id="18" creationId="{9E6C5302-2F0A-4F9A-B3EC-5C98B35C7F39}"/>
          </ac:spMkLst>
        </pc:spChg>
        <pc:grpChg chg="add del mod">
          <ac:chgData name="Chen Wang" userId="3c8cee93bd0a85d3" providerId="LiveId" clId="{95521DFC-73F9-4BBD-AC7F-3B57FCA5C612}" dt="2018-12-15T12:20:37.451" v="419" actId="478"/>
          <ac:grpSpMkLst>
            <pc:docMk/>
            <pc:sldMk cId="2143336491" sldId="260"/>
            <ac:grpSpMk id="6" creationId="{7BB87850-19A2-408F-8491-044E22F74836}"/>
          </ac:grpSpMkLst>
        </pc:grpChg>
        <pc:grpChg chg="add del mod">
          <ac:chgData name="Chen Wang" userId="3c8cee93bd0a85d3" providerId="LiveId" clId="{95521DFC-73F9-4BBD-AC7F-3B57FCA5C612}" dt="2018-12-15T12:20:37.451" v="419" actId="478"/>
          <ac:grpSpMkLst>
            <pc:docMk/>
            <pc:sldMk cId="2143336491" sldId="260"/>
            <ac:grpSpMk id="7" creationId="{041EA6D4-7F93-4502-B381-0CC6272EAABB}"/>
          </ac:grpSpMkLst>
        </pc:grpChg>
        <pc:grpChg chg="add del mod">
          <ac:chgData name="Chen Wang" userId="3c8cee93bd0a85d3" providerId="LiveId" clId="{95521DFC-73F9-4BBD-AC7F-3B57FCA5C612}" dt="2018-12-15T12:20:37.451" v="419" actId="478"/>
          <ac:grpSpMkLst>
            <pc:docMk/>
            <pc:sldMk cId="2143336491" sldId="260"/>
            <ac:grpSpMk id="8" creationId="{3990AFC8-3223-46E9-9F3C-26FE6A7443D0}"/>
          </ac:grpSpMkLst>
        </pc:grpChg>
        <pc:grpChg chg="add del mod">
          <ac:chgData name="Chen Wang" userId="3c8cee93bd0a85d3" providerId="LiveId" clId="{95521DFC-73F9-4BBD-AC7F-3B57FCA5C612}" dt="2018-12-15T12:20:37.451" v="419" actId="478"/>
          <ac:grpSpMkLst>
            <pc:docMk/>
            <pc:sldMk cId="2143336491" sldId="260"/>
            <ac:grpSpMk id="9" creationId="{4749A2AE-13C5-4B01-8715-5BA21C245EDF}"/>
          </ac:grpSpMkLst>
        </pc:grpChg>
        <pc:graphicFrameChg chg="mod">
          <ac:chgData name="Chen Wang" userId="3c8cee93bd0a85d3" providerId="LiveId" clId="{95521DFC-73F9-4BBD-AC7F-3B57FCA5C612}" dt="2018-12-15T12:20:12.476" v="417" actId="14100"/>
          <ac:graphicFrameMkLst>
            <pc:docMk/>
            <pc:sldMk cId="2143336491" sldId="260"/>
            <ac:graphicFrameMk id="5" creationId="{66AB8F98-9B6E-495E-811A-FF42C0B1E751}"/>
          </ac:graphicFrameMkLst>
        </pc:graphicFrameChg>
      </pc:sldChg>
      <pc:sldChg chg="addSp delSp modSp modAnim delDesignElem">
        <pc:chgData name="Chen Wang" userId="3c8cee93bd0a85d3" providerId="LiveId" clId="{95521DFC-73F9-4BBD-AC7F-3B57FCA5C612}" dt="2018-12-15T12:24:49.232" v="446"/>
        <pc:sldMkLst>
          <pc:docMk/>
          <pc:sldMk cId="1324803294" sldId="261"/>
        </pc:sldMkLst>
        <pc:spChg chg="add del">
          <ac:chgData name="Chen Wang" userId="3c8cee93bd0a85d3" providerId="LiveId" clId="{95521DFC-73F9-4BBD-AC7F-3B57FCA5C612}" dt="2018-12-15T11:45:48.881" v="16"/>
          <ac:spMkLst>
            <pc:docMk/>
            <pc:sldMk cId="1324803294" sldId="261"/>
            <ac:spMk id="10" creationId="{46C2E80F-49A6-4372-B103-219D417A55ED}"/>
          </ac:spMkLst>
        </pc:spChg>
        <pc:graphicFrameChg chg="mod">
          <ac:chgData name="Chen Wang" userId="3c8cee93bd0a85d3" providerId="LiveId" clId="{95521DFC-73F9-4BBD-AC7F-3B57FCA5C612}" dt="2018-12-15T12:24:34.501" v="445"/>
          <ac:graphicFrameMkLst>
            <pc:docMk/>
            <pc:sldMk cId="1324803294" sldId="261"/>
            <ac:graphicFrameMk id="5" creationId="{23793B96-2DAD-402F-8051-D687DF096E41}"/>
          </ac:graphicFrameMkLst>
        </pc:graphicFrameChg>
      </pc:sldChg>
      <pc:sldChg chg="addSp delSp modSp modAnim delDesignElem">
        <pc:chgData name="Chen Wang" userId="3c8cee93bd0a85d3" providerId="LiveId" clId="{95521DFC-73F9-4BBD-AC7F-3B57FCA5C612}" dt="2018-12-15T12:45:28.059" v="591" actId="15"/>
        <pc:sldMkLst>
          <pc:docMk/>
          <pc:sldMk cId="3346115925" sldId="262"/>
        </pc:sldMkLst>
        <pc:spChg chg="mod">
          <ac:chgData name="Chen Wang" userId="3c8cee93bd0a85d3" providerId="LiveId" clId="{95521DFC-73F9-4BBD-AC7F-3B57FCA5C612}" dt="2018-12-15T12:45:28.059" v="591" actId="15"/>
          <ac:spMkLst>
            <pc:docMk/>
            <pc:sldMk cId="3346115925" sldId="262"/>
            <ac:spMk id="3" creationId="{E67156B8-48C2-4E80-9A47-626744E8481C}"/>
          </ac:spMkLst>
        </pc:spChg>
        <pc:spChg chg="add del">
          <ac:chgData name="Chen Wang" userId="3c8cee93bd0a85d3" providerId="LiveId" clId="{95521DFC-73F9-4BBD-AC7F-3B57FCA5C612}" dt="2018-12-15T11:45:48.881" v="16"/>
          <ac:spMkLst>
            <pc:docMk/>
            <pc:sldMk cId="3346115925" sldId="262"/>
            <ac:spMk id="14" creationId="{F7194F93-1F71-4A70-9DF1-28F183771111}"/>
          </ac:spMkLst>
        </pc:spChg>
        <pc:spChg chg="add del">
          <ac:chgData name="Chen Wang" userId="3c8cee93bd0a85d3" providerId="LiveId" clId="{95521DFC-73F9-4BBD-AC7F-3B57FCA5C612}" dt="2018-12-15T11:45:48.881" v="16"/>
          <ac:spMkLst>
            <pc:docMk/>
            <pc:sldMk cId="3346115925" sldId="262"/>
            <ac:spMk id="16" creationId="{9BBC0C84-DC2A-43AE-9576-0A44295E8B9C}"/>
          </ac:spMkLst>
        </pc:spChg>
        <pc:spChg chg="add del">
          <ac:chgData name="Chen Wang" userId="3c8cee93bd0a85d3" providerId="LiveId" clId="{95521DFC-73F9-4BBD-AC7F-3B57FCA5C612}" dt="2018-12-15T11:45:48.881" v="16"/>
          <ac:spMkLst>
            <pc:docMk/>
            <pc:sldMk cId="3346115925" sldId="262"/>
            <ac:spMk id="38" creationId="{E4F9F79B-A093-478E-96B5-EE02BC93A858}"/>
          </ac:spMkLst>
        </pc:spChg>
        <pc:spChg chg="add del">
          <ac:chgData name="Chen Wang" userId="3c8cee93bd0a85d3" providerId="LiveId" clId="{95521DFC-73F9-4BBD-AC7F-3B57FCA5C612}" dt="2018-12-15T11:45:48.881" v="16"/>
          <ac:spMkLst>
            <pc:docMk/>
            <pc:sldMk cId="3346115925" sldId="262"/>
            <ac:spMk id="39" creationId="{11394CD8-BD30-4B74-86F4-51FDF3383419}"/>
          </ac:spMkLst>
        </pc:spChg>
        <pc:cxnChg chg="add del">
          <ac:chgData name="Chen Wang" userId="3c8cee93bd0a85d3" providerId="LiveId" clId="{95521DFC-73F9-4BBD-AC7F-3B57FCA5C612}" dt="2018-12-15T11:45:48.881" v="16"/>
          <ac:cxnSpMkLst>
            <pc:docMk/>
            <pc:sldMk cId="3346115925" sldId="262"/>
            <ac:cxnSpMk id="12" creationId="{D4C22394-EBC2-4FAF-A555-6C02D589EED7}"/>
          </ac:cxnSpMkLst>
        </pc:cxnChg>
      </pc:sldChg>
      <pc:sldChg chg="addSp delSp modSp setBg modAnim delDesignElem">
        <pc:chgData name="Chen Wang" userId="3c8cee93bd0a85d3" providerId="LiveId" clId="{95521DFC-73F9-4BBD-AC7F-3B57FCA5C612}" dt="2018-12-15T13:03:39.859" v="703"/>
        <pc:sldMkLst>
          <pc:docMk/>
          <pc:sldMk cId="1637620817" sldId="263"/>
        </pc:sldMkLst>
        <pc:spChg chg="add mod">
          <ac:chgData name="Chen Wang" userId="3c8cee93bd0a85d3" providerId="LiveId" clId="{95521DFC-73F9-4BBD-AC7F-3B57FCA5C612}" dt="2018-12-15T12:26:09.673" v="453" actId="14100"/>
          <ac:spMkLst>
            <pc:docMk/>
            <pc:sldMk cId="1637620817" sldId="263"/>
            <ac:spMk id="3" creationId="{50841FC6-4252-4755-8BE4-73C62810A868}"/>
          </ac:spMkLst>
        </pc:spChg>
        <pc:spChg chg="add mod">
          <ac:chgData name="Chen Wang" userId="3c8cee93bd0a85d3" providerId="LiveId" clId="{95521DFC-73F9-4BBD-AC7F-3B57FCA5C612}" dt="2018-12-15T13:03:39.859" v="703"/>
          <ac:spMkLst>
            <pc:docMk/>
            <pc:sldMk cId="1637620817" sldId="263"/>
            <ac:spMk id="4" creationId="{43C77670-3E4B-496E-8957-C71BAFB086BF}"/>
          </ac:spMkLst>
        </pc:spChg>
        <pc:spChg chg="add del">
          <ac:chgData name="Chen Wang" userId="3c8cee93bd0a85d3" providerId="LiveId" clId="{95521DFC-73F9-4BBD-AC7F-3B57FCA5C612}" dt="2018-12-15T12:37:05.602" v="550"/>
          <ac:spMkLst>
            <pc:docMk/>
            <pc:sldMk cId="1637620817" sldId="263"/>
            <ac:spMk id="10" creationId="{46C2E80F-49A6-4372-B103-219D417A55ED}"/>
          </ac:spMkLst>
        </pc:spChg>
        <pc:spChg chg="add">
          <ac:chgData name="Chen Wang" userId="3c8cee93bd0a85d3" providerId="LiveId" clId="{95521DFC-73F9-4BBD-AC7F-3B57FCA5C612}" dt="2018-12-15T12:26:17.258" v="454"/>
          <ac:spMkLst>
            <pc:docMk/>
            <pc:sldMk cId="1637620817" sldId="263"/>
            <ac:spMk id="11" creationId="{0583FB10-8BAA-496C-A0A1-368E14141162}"/>
          </ac:spMkLst>
        </pc:spChg>
        <pc:spChg chg="add">
          <ac:chgData name="Chen Wang" userId="3c8cee93bd0a85d3" providerId="LiveId" clId="{95521DFC-73F9-4BBD-AC7F-3B57FCA5C612}" dt="2018-12-15T12:26:17.258" v="454"/>
          <ac:spMkLst>
            <pc:docMk/>
            <pc:sldMk cId="1637620817" sldId="263"/>
            <ac:spMk id="12" creationId="{00BDA5DE-7E6A-41F9-A52A-E1A6A9DB2EA0}"/>
          </ac:spMkLst>
        </pc:spChg>
        <pc:spChg chg="add">
          <ac:chgData name="Chen Wang" userId="3c8cee93bd0a85d3" providerId="LiveId" clId="{95521DFC-73F9-4BBD-AC7F-3B57FCA5C612}" dt="2018-12-15T12:26:17.258" v="454"/>
          <ac:spMkLst>
            <pc:docMk/>
            <pc:sldMk cId="1637620817" sldId="263"/>
            <ac:spMk id="13" creationId="{FBCC32FD-BBA9-4306-AB36-939E487C0FAC}"/>
          </ac:spMkLst>
        </pc:spChg>
        <pc:spChg chg="add">
          <ac:chgData name="Chen Wang" userId="3c8cee93bd0a85d3" providerId="LiveId" clId="{95521DFC-73F9-4BBD-AC7F-3B57FCA5C612}" dt="2018-12-15T12:26:17.258" v="454"/>
          <ac:spMkLst>
            <pc:docMk/>
            <pc:sldMk cId="1637620817" sldId="263"/>
            <ac:spMk id="14" creationId="{E204E604-5ED8-4125-B7F2-839B1EF46A9B}"/>
          </ac:spMkLst>
        </pc:spChg>
        <pc:spChg chg="add">
          <ac:chgData name="Chen Wang" userId="3c8cee93bd0a85d3" providerId="LiveId" clId="{95521DFC-73F9-4BBD-AC7F-3B57FCA5C612}" dt="2018-12-15T12:26:17.258" v="454"/>
          <ac:spMkLst>
            <pc:docMk/>
            <pc:sldMk cId="1637620817" sldId="263"/>
            <ac:spMk id="15" creationId="{31970AA4-86EF-4C56-AB93-F85B33D5A476}"/>
          </ac:spMkLst>
        </pc:spChg>
        <pc:spChg chg="add">
          <ac:chgData name="Chen Wang" userId="3c8cee93bd0a85d3" providerId="LiveId" clId="{95521DFC-73F9-4BBD-AC7F-3B57FCA5C612}" dt="2018-12-15T12:26:17.258" v="454"/>
          <ac:spMkLst>
            <pc:docMk/>
            <pc:sldMk cId="1637620817" sldId="263"/>
            <ac:spMk id="16" creationId="{906649CB-063C-4765-8A90-43EC1A8ABBE0}"/>
          </ac:spMkLst>
        </pc:spChg>
        <pc:spChg chg="add">
          <ac:chgData name="Chen Wang" userId="3c8cee93bd0a85d3" providerId="LiveId" clId="{95521DFC-73F9-4BBD-AC7F-3B57FCA5C612}" dt="2018-12-15T12:26:17.258" v="454"/>
          <ac:spMkLst>
            <pc:docMk/>
            <pc:sldMk cId="1637620817" sldId="263"/>
            <ac:spMk id="17" creationId="{B9A2967A-8B30-473B-BECA-846CD9B6902E}"/>
          </ac:spMkLst>
        </pc:spChg>
        <pc:spChg chg="add">
          <ac:chgData name="Chen Wang" userId="3c8cee93bd0a85d3" providerId="LiveId" clId="{95521DFC-73F9-4BBD-AC7F-3B57FCA5C612}" dt="2018-12-15T12:26:17.258" v="454"/>
          <ac:spMkLst>
            <pc:docMk/>
            <pc:sldMk cId="1637620817" sldId="263"/>
            <ac:spMk id="18" creationId="{FDB3B290-B0EA-4C2E-A1EA-7AB1817623C7}"/>
          </ac:spMkLst>
        </pc:spChg>
        <pc:grpChg chg="add mod">
          <ac:chgData name="Chen Wang" userId="3c8cee93bd0a85d3" providerId="LiveId" clId="{95521DFC-73F9-4BBD-AC7F-3B57FCA5C612}" dt="2018-12-15T12:26:21.038" v="457"/>
          <ac:grpSpMkLst>
            <pc:docMk/>
            <pc:sldMk cId="1637620817" sldId="263"/>
            <ac:grpSpMk id="6" creationId="{BE09D7AC-1AD4-45FB-8E90-421795B85F68}"/>
          </ac:grpSpMkLst>
        </pc:grpChg>
        <pc:grpChg chg="add mod">
          <ac:chgData name="Chen Wang" userId="3c8cee93bd0a85d3" providerId="LiveId" clId="{95521DFC-73F9-4BBD-AC7F-3B57FCA5C612}" dt="2018-12-15T12:26:21.038" v="457"/>
          <ac:grpSpMkLst>
            <pc:docMk/>
            <pc:sldMk cId="1637620817" sldId="263"/>
            <ac:grpSpMk id="7" creationId="{C6CE0580-06B0-4CEC-935F-8AB5FEDA16D8}"/>
          </ac:grpSpMkLst>
        </pc:grpChg>
        <pc:grpChg chg="add mod">
          <ac:chgData name="Chen Wang" userId="3c8cee93bd0a85d3" providerId="LiveId" clId="{95521DFC-73F9-4BBD-AC7F-3B57FCA5C612}" dt="2018-12-15T12:26:21.038" v="457"/>
          <ac:grpSpMkLst>
            <pc:docMk/>
            <pc:sldMk cId="1637620817" sldId="263"/>
            <ac:grpSpMk id="8" creationId="{3D52BB1B-75D6-41F8-BF4B-FA03BDD72AB1}"/>
          </ac:grpSpMkLst>
        </pc:grpChg>
        <pc:grpChg chg="add mod">
          <ac:chgData name="Chen Wang" userId="3c8cee93bd0a85d3" providerId="LiveId" clId="{95521DFC-73F9-4BBD-AC7F-3B57FCA5C612}" dt="2018-12-15T12:26:21.038" v="457"/>
          <ac:grpSpMkLst>
            <pc:docMk/>
            <pc:sldMk cId="1637620817" sldId="263"/>
            <ac:grpSpMk id="9" creationId="{A9E23A8C-EB06-4845-BB9C-F4A77715DBAD}"/>
          </ac:grpSpMkLst>
        </pc:grpChg>
        <pc:graphicFrameChg chg="del mod">
          <ac:chgData name="Chen Wang" userId="3c8cee93bd0a85d3" providerId="LiveId" clId="{95521DFC-73F9-4BBD-AC7F-3B57FCA5C612}" dt="2018-12-15T12:26:02.077" v="452" actId="478"/>
          <ac:graphicFrameMkLst>
            <pc:docMk/>
            <pc:sldMk cId="1637620817" sldId="263"/>
            <ac:graphicFrameMk id="5" creationId="{6D2C759A-8A71-4583-9D5F-7CFFD6290607}"/>
          </ac:graphicFrameMkLst>
        </pc:graphicFrameChg>
      </pc:sldChg>
      <pc:sldChg chg="addSp delSp modSp modAnim delDesignElem">
        <pc:chgData name="Chen Wang" userId="3c8cee93bd0a85d3" providerId="LiveId" clId="{95521DFC-73F9-4BBD-AC7F-3B57FCA5C612}" dt="2018-12-15T12:31:29.855" v="518"/>
        <pc:sldMkLst>
          <pc:docMk/>
          <pc:sldMk cId="4128035259" sldId="265"/>
        </pc:sldMkLst>
        <pc:spChg chg="mod">
          <ac:chgData name="Chen Wang" userId="3c8cee93bd0a85d3" providerId="LiveId" clId="{95521DFC-73F9-4BBD-AC7F-3B57FCA5C612}" dt="2018-12-15T11:58:51.588" v="87" actId="207"/>
          <ac:spMkLst>
            <pc:docMk/>
            <pc:sldMk cId="4128035259" sldId="265"/>
            <ac:spMk id="3" creationId="{D6F475CC-F894-4E22-996E-5F198E1305D3}"/>
          </ac:spMkLst>
        </pc:spChg>
        <pc:spChg chg="add del">
          <ac:chgData name="Chen Wang" userId="3c8cee93bd0a85d3" providerId="LiveId" clId="{95521DFC-73F9-4BBD-AC7F-3B57FCA5C612}" dt="2018-12-15T11:45:48.881" v="16"/>
          <ac:spMkLst>
            <pc:docMk/>
            <pc:sldMk cId="4128035259" sldId="265"/>
            <ac:spMk id="8" creationId="{4351DFE5-F63D-4BE0-BDA9-E3EB88F01AA5}"/>
          </ac:spMkLst>
        </pc:spChg>
        <pc:picChg chg="add del">
          <ac:chgData name="Chen Wang" userId="3c8cee93bd0a85d3" providerId="LiveId" clId="{95521DFC-73F9-4BBD-AC7F-3B57FCA5C612}" dt="2018-12-15T11:45:48.881" v="16"/>
          <ac:picMkLst>
            <pc:docMk/>
            <pc:sldMk cId="4128035259" sldId="265"/>
            <ac:picMk id="10" creationId="{3AA16612-ACD2-4A16-8F2B-4514FD6BF28F}"/>
          </ac:picMkLst>
        </pc:picChg>
      </pc:sldChg>
      <pc:sldChg chg="addSp delSp modSp modAnim delDesignElem">
        <pc:chgData name="Chen Wang" userId="3c8cee93bd0a85d3" providerId="LiveId" clId="{95521DFC-73F9-4BBD-AC7F-3B57FCA5C612}" dt="2018-12-15T12:32:31.788" v="524"/>
        <pc:sldMkLst>
          <pc:docMk/>
          <pc:sldMk cId="3554683252" sldId="266"/>
        </pc:sldMkLst>
        <pc:spChg chg="mod">
          <ac:chgData name="Chen Wang" userId="3c8cee93bd0a85d3" providerId="LiveId" clId="{95521DFC-73F9-4BBD-AC7F-3B57FCA5C612}" dt="2018-12-15T11:59:40.380" v="96" actId="20577"/>
          <ac:spMkLst>
            <pc:docMk/>
            <pc:sldMk cId="3554683252" sldId="266"/>
            <ac:spMk id="3" creationId="{FBA0CE31-B2DF-4582-8138-5D66C52C8676}"/>
          </ac:spMkLst>
        </pc:spChg>
        <pc:spChg chg="add del">
          <ac:chgData name="Chen Wang" userId="3c8cee93bd0a85d3" providerId="LiveId" clId="{95521DFC-73F9-4BBD-AC7F-3B57FCA5C612}" dt="2018-12-15T11:45:48.881" v="16"/>
          <ac:spMkLst>
            <pc:docMk/>
            <pc:sldMk cId="3554683252" sldId="266"/>
            <ac:spMk id="8" creationId="{E4F9F79B-A093-478E-96B5-EE02BC93A858}"/>
          </ac:spMkLst>
        </pc:spChg>
        <pc:spChg chg="add del">
          <ac:chgData name="Chen Wang" userId="3c8cee93bd0a85d3" providerId="LiveId" clId="{95521DFC-73F9-4BBD-AC7F-3B57FCA5C612}" dt="2018-12-15T11:45:48.881" v="16"/>
          <ac:spMkLst>
            <pc:docMk/>
            <pc:sldMk cId="3554683252" sldId="266"/>
            <ac:spMk id="10" creationId="{11394CD8-BD30-4B74-86F4-51FDF3383419}"/>
          </ac:spMkLst>
        </pc:spChg>
        <pc:spChg chg="add del">
          <ac:chgData name="Chen Wang" userId="3c8cee93bd0a85d3" providerId="LiveId" clId="{95521DFC-73F9-4BBD-AC7F-3B57FCA5C612}" dt="2018-12-15T11:45:48.881" v="16"/>
          <ac:spMkLst>
            <pc:docMk/>
            <pc:sldMk cId="3554683252" sldId="266"/>
            <ac:spMk id="14" creationId="{F7194F93-1F71-4A70-9DF1-28F183771111}"/>
          </ac:spMkLst>
        </pc:spChg>
        <pc:spChg chg="add del">
          <ac:chgData name="Chen Wang" userId="3c8cee93bd0a85d3" providerId="LiveId" clId="{95521DFC-73F9-4BBD-AC7F-3B57FCA5C612}" dt="2018-12-15T11:45:48.881" v="16"/>
          <ac:spMkLst>
            <pc:docMk/>
            <pc:sldMk cId="3554683252" sldId="266"/>
            <ac:spMk id="16" creationId="{9BBC0C84-DC2A-43AE-9576-0A44295E8B9C}"/>
          </ac:spMkLst>
        </pc:spChg>
        <pc:cxnChg chg="add del">
          <ac:chgData name="Chen Wang" userId="3c8cee93bd0a85d3" providerId="LiveId" clId="{95521DFC-73F9-4BBD-AC7F-3B57FCA5C612}" dt="2018-12-15T11:45:48.881" v="16"/>
          <ac:cxnSpMkLst>
            <pc:docMk/>
            <pc:sldMk cId="3554683252" sldId="266"/>
            <ac:cxnSpMk id="12" creationId="{D4C22394-EBC2-4FAF-A555-6C02D589EED7}"/>
          </ac:cxnSpMkLst>
        </pc:cxnChg>
      </pc:sldChg>
      <pc:sldChg chg="addSp delSp modSp modAnim delDesignElem">
        <pc:chgData name="Chen Wang" userId="3c8cee93bd0a85d3" providerId="LiveId" clId="{95521DFC-73F9-4BBD-AC7F-3B57FCA5C612}" dt="2018-12-15T12:54:56.773" v="630" actId="20577"/>
        <pc:sldMkLst>
          <pc:docMk/>
          <pc:sldMk cId="3221705801" sldId="267"/>
        </pc:sldMkLst>
        <pc:spChg chg="mod">
          <ac:chgData name="Chen Wang" userId="3c8cee93bd0a85d3" providerId="LiveId" clId="{95521DFC-73F9-4BBD-AC7F-3B57FCA5C612}" dt="2018-12-15T12:54:56.773" v="630" actId="20577"/>
          <ac:spMkLst>
            <pc:docMk/>
            <pc:sldMk cId="3221705801" sldId="267"/>
            <ac:spMk id="3" creationId="{1E41F8B1-16AC-4C06-87F3-D86D15846EF3}"/>
          </ac:spMkLst>
        </pc:spChg>
        <pc:spChg chg="add del">
          <ac:chgData name="Chen Wang" userId="3c8cee93bd0a85d3" providerId="LiveId" clId="{95521DFC-73F9-4BBD-AC7F-3B57FCA5C612}" dt="2018-12-15T11:45:48.881" v="16"/>
          <ac:spMkLst>
            <pc:docMk/>
            <pc:sldMk cId="3221705801" sldId="267"/>
            <ac:spMk id="8" creationId="{15911E3A-C35B-4EF7-A355-B84E9A14AF4D}"/>
          </ac:spMkLst>
        </pc:spChg>
        <pc:grpChg chg="add del">
          <ac:chgData name="Chen Wang" userId="3c8cee93bd0a85d3" providerId="LiveId" clId="{95521DFC-73F9-4BBD-AC7F-3B57FCA5C612}" dt="2018-12-15T11:45:48.881" v="16"/>
          <ac:grpSpMkLst>
            <pc:docMk/>
            <pc:sldMk cId="3221705801" sldId="267"/>
            <ac:grpSpMk id="32" creationId="{E21ADB3D-AD65-44B4-847D-5E90E90A5D16}"/>
          </ac:grpSpMkLst>
        </pc:grpChg>
        <pc:grpChg chg="add del">
          <ac:chgData name="Chen Wang" userId="3c8cee93bd0a85d3" providerId="LiveId" clId="{95521DFC-73F9-4BBD-AC7F-3B57FCA5C612}" dt="2018-12-15T11:45:48.881" v="16"/>
          <ac:grpSpMkLst>
            <pc:docMk/>
            <pc:sldMk cId="3221705801" sldId="267"/>
            <ac:grpSpMk id="33" creationId="{5F8A7F7F-DD1A-4F41-98AC-B9CE2A620CDC}"/>
          </ac:grpSpMkLst>
        </pc:grpChg>
      </pc:sldChg>
      <pc:sldChg chg="addSp delSp modSp delDesignElem">
        <pc:chgData name="Chen Wang" userId="3c8cee93bd0a85d3" providerId="LiveId" clId="{95521DFC-73F9-4BBD-AC7F-3B57FCA5C612}" dt="2018-12-15T12:32:01.662" v="520" actId="14100"/>
        <pc:sldMkLst>
          <pc:docMk/>
          <pc:sldMk cId="3716893792" sldId="272"/>
        </pc:sldMkLst>
        <pc:spChg chg="add del">
          <ac:chgData name="Chen Wang" userId="3c8cee93bd0a85d3" providerId="LiveId" clId="{95521DFC-73F9-4BBD-AC7F-3B57FCA5C612}" dt="2018-12-15T11:45:48.881" v="16"/>
          <ac:spMkLst>
            <pc:docMk/>
            <pc:sldMk cId="3716893792" sldId="272"/>
            <ac:spMk id="11" creationId="{569C1A01-6FB5-43CE-ADCC-936728ACAC0D}"/>
          </ac:spMkLst>
        </pc:spChg>
        <pc:picChg chg="mod">
          <ac:chgData name="Chen Wang" userId="3c8cee93bd0a85d3" providerId="LiveId" clId="{95521DFC-73F9-4BBD-AC7F-3B57FCA5C612}" dt="2018-12-15T12:32:01.662" v="520" actId="14100"/>
          <ac:picMkLst>
            <pc:docMk/>
            <pc:sldMk cId="3716893792" sldId="272"/>
            <ac:picMk id="4" creationId="{DE81EB7C-0F9E-4040-9BA7-EE004B0F2154}"/>
          </ac:picMkLst>
        </pc:picChg>
        <pc:picChg chg="add del">
          <ac:chgData name="Chen Wang" userId="3c8cee93bd0a85d3" providerId="LiveId" clId="{95521DFC-73F9-4BBD-AC7F-3B57FCA5C612}" dt="2018-12-15T11:45:48.881" v="16"/>
          <ac:picMkLst>
            <pc:docMk/>
            <pc:sldMk cId="3716893792" sldId="272"/>
            <ac:picMk id="9" creationId="{EE09A529-E47C-4634-BB98-0A9526C372B4}"/>
          </ac:picMkLst>
        </pc:picChg>
      </pc:sldChg>
      <pc:sldChg chg="addSp delSp modSp modAnim delDesignElem">
        <pc:chgData name="Chen Wang" userId="3c8cee93bd0a85d3" providerId="LiveId" clId="{95521DFC-73F9-4BBD-AC7F-3B57FCA5C612}" dt="2018-12-15T12:33:19.579" v="533" actId="20577"/>
        <pc:sldMkLst>
          <pc:docMk/>
          <pc:sldMk cId="3059866688" sldId="273"/>
        </pc:sldMkLst>
        <pc:spChg chg="mod">
          <ac:chgData name="Chen Wang" userId="3c8cee93bd0a85d3" providerId="LiveId" clId="{95521DFC-73F9-4BBD-AC7F-3B57FCA5C612}" dt="2018-12-15T12:33:19.579" v="533" actId="20577"/>
          <ac:spMkLst>
            <pc:docMk/>
            <pc:sldMk cId="3059866688" sldId="273"/>
            <ac:spMk id="3" creationId="{2DAB7AF4-91DD-4B38-BAF8-FC27F92951DB}"/>
          </ac:spMkLst>
        </pc:spChg>
        <pc:spChg chg="add del">
          <ac:chgData name="Chen Wang" userId="3c8cee93bd0a85d3" providerId="LiveId" clId="{95521DFC-73F9-4BBD-AC7F-3B57FCA5C612}" dt="2018-12-15T11:45:48.881" v="16"/>
          <ac:spMkLst>
            <pc:docMk/>
            <pc:sldMk cId="3059866688" sldId="273"/>
            <ac:spMk id="8" creationId="{E4F9F79B-A093-478E-96B5-EE02BC93A858}"/>
          </ac:spMkLst>
        </pc:spChg>
        <pc:spChg chg="add del">
          <ac:chgData name="Chen Wang" userId="3c8cee93bd0a85d3" providerId="LiveId" clId="{95521DFC-73F9-4BBD-AC7F-3B57FCA5C612}" dt="2018-12-15T11:45:48.881" v="16"/>
          <ac:spMkLst>
            <pc:docMk/>
            <pc:sldMk cId="3059866688" sldId="273"/>
            <ac:spMk id="10" creationId="{11394CD8-BD30-4B74-86F4-51FDF3383419}"/>
          </ac:spMkLst>
        </pc:spChg>
        <pc:spChg chg="add del">
          <ac:chgData name="Chen Wang" userId="3c8cee93bd0a85d3" providerId="LiveId" clId="{95521DFC-73F9-4BBD-AC7F-3B57FCA5C612}" dt="2018-12-15T11:45:48.881" v="16"/>
          <ac:spMkLst>
            <pc:docMk/>
            <pc:sldMk cId="3059866688" sldId="273"/>
            <ac:spMk id="14" creationId="{F7194F93-1F71-4A70-9DF1-28F183771111}"/>
          </ac:spMkLst>
        </pc:spChg>
        <pc:spChg chg="add del">
          <ac:chgData name="Chen Wang" userId="3c8cee93bd0a85d3" providerId="LiveId" clId="{95521DFC-73F9-4BBD-AC7F-3B57FCA5C612}" dt="2018-12-15T11:45:48.881" v="16"/>
          <ac:spMkLst>
            <pc:docMk/>
            <pc:sldMk cId="3059866688" sldId="273"/>
            <ac:spMk id="16" creationId="{9BBC0C84-DC2A-43AE-9576-0A44295E8B9C}"/>
          </ac:spMkLst>
        </pc:spChg>
        <pc:cxnChg chg="add del">
          <ac:chgData name="Chen Wang" userId="3c8cee93bd0a85d3" providerId="LiveId" clId="{95521DFC-73F9-4BBD-AC7F-3B57FCA5C612}" dt="2018-12-15T11:45:48.881" v="16"/>
          <ac:cxnSpMkLst>
            <pc:docMk/>
            <pc:sldMk cId="3059866688" sldId="273"/>
            <ac:cxnSpMk id="12" creationId="{D4C22394-EBC2-4FAF-A555-6C02D589EED7}"/>
          </ac:cxnSpMkLst>
        </pc:cxnChg>
      </pc:sldChg>
      <pc:sldChg chg="addSp delSp delDesignElem">
        <pc:chgData name="Chen Wang" userId="3c8cee93bd0a85d3" providerId="LiveId" clId="{95521DFC-73F9-4BBD-AC7F-3B57FCA5C612}" dt="2018-12-15T11:45:48.881" v="16"/>
        <pc:sldMkLst>
          <pc:docMk/>
          <pc:sldMk cId="3077163867" sldId="299"/>
        </pc:sldMkLst>
        <pc:spChg chg="add del">
          <ac:chgData name="Chen Wang" userId="3c8cee93bd0a85d3" providerId="LiveId" clId="{95521DFC-73F9-4BBD-AC7F-3B57FCA5C612}" dt="2018-12-15T11:45:48.881" v="16"/>
          <ac:spMkLst>
            <pc:docMk/>
            <pc:sldMk cId="3077163867" sldId="299"/>
            <ac:spMk id="7" creationId="{66B332A4-D438-4773-A77F-5ED49A448D9D}"/>
          </ac:spMkLst>
        </pc:spChg>
        <pc:spChg chg="add del">
          <ac:chgData name="Chen Wang" userId="3c8cee93bd0a85d3" providerId="LiveId" clId="{95521DFC-73F9-4BBD-AC7F-3B57FCA5C612}" dt="2018-12-15T11:45:48.881" v="16"/>
          <ac:spMkLst>
            <pc:docMk/>
            <pc:sldMk cId="3077163867" sldId="299"/>
            <ac:spMk id="9" creationId="{DF9AD32D-FF05-44F4-BD4D-9CEE89B71EB9}"/>
          </ac:spMkLst>
        </pc:spChg>
      </pc:sldChg>
      <pc:sldChg chg="addSp delSp modSp modAnim delDesignElem modNotesTx">
        <pc:chgData name="Chen Wang" userId="3c8cee93bd0a85d3" providerId="LiveId" clId="{95521DFC-73F9-4BBD-AC7F-3B57FCA5C612}" dt="2018-12-15T12:59:19.334" v="692" actId="20577"/>
        <pc:sldMkLst>
          <pc:docMk/>
          <pc:sldMk cId="2712527768" sldId="300"/>
        </pc:sldMkLst>
        <pc:spChg chg="mod">
          <ac:chgData name="Chen Wang" userId="3c8cee93bd0a85d3" providerId="LiveId" clId="{95521DFC-73F9-4BBD-AC7F-3B57FCA5C612}" dt="2018-12-15T12:57:48.266" v="688" actId="27636"/>
          <ac:spMkLst>
            <pc:docMk/>
            <pc:sldMk cId="2712527768" sldId="300"/>
            <ac:spMk id="3" creationId="{D6F475CC-F894-4E22-996E-5F198E1305D3}"/>
          </ac:spMkLst>
        </pc:spChg>
        <pc:spChg chg="add del">
          <ac:chgData name="Chen Wang" userId="3c8cee93bd0a85d3" providerId="LiveId" clId="{95521DFC-73F9-4BBD-AC7F-3B57FCA5C612}" dt="2018-12-15T11:45:48.881" v="16"/>
          <ac:spMkLst>
            <pc:docMk/>
            <pc:sldMk cId="2712527768" sldId="300"/>
            <ac:spMk id="8" creationId="{4351DFE5-F63D-4BE0-BDA9-E3EB88F01AA5}"/>
          </ac:spMkLst>
        </pc:spChg>
        <pc:picChg chg="add del">
          <ac:chgData name="Chen Wang" userId="3c8cee93bd0a85d3" providerId="LiveId" clId="{95521DFC-73F9-4BBD-AC7F-3B57FCA5C612}" dt="2018-12-15T11:45:48.881" v="16"/>
          <ac:picMkLst>
            <pc:docMk/>
            <pc:sldMk cId="2712527768" sldId="300"/>
            <ac:picMk id="10" creationId="{3AA16612-ACD2-4A16-8F2B-4514FD6BF28F}"/>
          </ac:picMkLst>
        </pc:picChg>
      </pc:sldChg>
      <pc:sldChg chg="addSp delSp modSp mod setBg modAnim">
        <pc:chgData name="Chen Wang" userId="3c8cee93bd0a85d3" providerId="LiveId" clId="{95521DFC-73F9-4BBD-AC7F-3B57FCA5C612}" dt="2018-12-15T12:47:50.165" v="629"/>
        <pc:sldMkLst>
          <pc:docMk/>
          <pc:sldMk cId="2983277005" sldId="301"/>
        </pc:sldMkLst>
        <pc:spChg chg="mod">
          <ac:chgData name="Chen Wang" userId="3c8cee93bd0a85d3" providerId="LiveId" clId="{95521DFC-73F9-4BBD-AC7F-3B57FCA5C612}" dt="2018-12-15T11:48:02.159" v="22" actId="26606"/>
          <ac:spMkLst>
            <pc:docMk/>
            <pc:sldMk cId="2983277005" sldId="301"/>
            <ac:spMk id="2" creationId="{3B263882-8C57-40A1-B7E5-5AA19B5FB521}"/>
          </ac:spMkLst>
        </pc:spChg>
        <pc:spChg chg="add del">
          <ac:chgData name="Chen Wang" userId="3c8cee93bd0a85d3" providerId="LiveId" clId="{95521DFC-73F9-4BBD-AC7F-3B57FCA5C612}" dt="2018-12-15T11:48:02.159" v="22" actId="26606"/>
          <ac:spMkLst>
            <pc:docMk/>
            <pc:sldMk cId="2983277005" sldId="301"/>
            <ac:spMk id="3" creationId="{FB1E4B60-330D-40A5-9265-1B70335452D5}"/>
          </ac:spMkLst>
        </pc:spChg>
        <pc:spChg chg="add mod">
          <ac:chgData name="Chen Wang" userId="3c8cee93bd0a85d3" providerId="LiveId" clId="{95521DFC-73F9-4BBD-AC7F-3B57FCA5C612}" dt="2018-12-15T12:28:02.028" v="474" actId="14100"/>
          <ac:spMkLst>
            <pc:docMk/>
            <pc:sldMk cId="2983277005" sldId="301"/>
            <ac:spMk id="4" creationId="{A56DE243-EB43-4842-ACE2-4A863AF83752}"/>
          </ac:spMkLst>
        </pc:spChg>
        <pc:spChg chg="add mod">
          <ac:chgData name="Chen Wang" userId="3c8cee93bd0a85d3" providerId="LiveId" clId="{95521DFC-73F9-4BBD-AC7F-3B57FCA5C612}" dt="2018-12-15T12:47:50.165" v="629"/>
          <ac:spMkLst>
            <pc:docMk/>
            <pc:sldMk cId="2983277005" sldId="301"/>
            <ac:spMk id="6" creationId="{98423297-955A-4718-B978-9858B6A7590A}"/>
          </ac:spMkLst>
        </pc:spChg>
        <pc:spChg chg="add del">
          <ac:chgData name="Chen Wang" userId="3c8cee93bd0a85d3" providerId="LiveId" clId="{95521DFC-73F9-4BBD-AC7F-3B57FCA5C612}" dt="2018-12-15T11:47:53.579" v="19" actId="26606"/>
          <ac:spMkLst>
            <pc:docMk/>
            <pc:sldMk cId="2983277005" sldId="301"/>
            <ac:spMk id="10" creationId="{46C2E80F-49A6-4372-B103-219D417A55ED}"/>
          </ac:spMkLst>
        </pc:spChg>
        <pc:spChg chg="add del">
          <ac:chgData name="Chen Wang" userId="3c8cee93bd0a85d3" providerId="LiveId" clId="{95521DFC-73F9-4BBD-AC7F-3B57FCA5C612}" dt="2018-12-15T11:48:02.120" v="21" actId="26606"/>
          <ac:spMkLst>
            <pc:docMk/>
            <pc:sldMk cId="2983277005" sldId="301"/>
            <ac:spMk id="19" creationId="{42285737-90EE-47DC-AC80-8AE156B11969}"/>
          </ac:spMkLst>
        </pc:spChg>
        <pc:spChg chg="add">
          <ac:chgData name="Chen Wang" userId="3c8cee93bd0a85d3" providerId="LiveId" clId="{95521DFC-73F9-4BBD-AC7F-3B57FCA5C612}" dt="2018-12-15T11:48:02.159" v="22" actId="26606"/>
          <ac:spMkLst>
            <pc:docMk/>
            <pc:sldMk cId="2983277005" sldId="301"/>
            <ac:spMk id="22" creationId="{46C2E80F-49A6-4372-B103-219D417A55ED}"/>
          </ac:spMkLst>
        </pc:spChg>
        <pc:spChg chg="add">
          <ac:chgData name="Chen Wang" userId="3c8cee93bd0a85d3" providerId="LiveId" clId="{95521DFC-73F9-4BBD-AC7F-3B57FCA5C612}" dt="2018-12-15T12:28:03.648" v="475"/>
          <ac:spMkLst>
            <pc:docMk/>
            <pc:sldMk cId="2983277005" sldId="301"/>
            <ac:spMk id="29" creationId="{2C49FE13-0437-4379-85C4-C83AA1FA1770}"/>
          </ac:spMkLst>
        </pc:spChg>
        <pc:spChg chg="add">
          <ac:chgData name="Chen Wang" userId="3c8cee93bd0a85d3" providerId="LiveId" clId="{95521DFC-73F9-4BBD-AC7F-3B57FCA5C612}" dt="2018-12-15T12:28:03.648" v="475"/>
          <ac:spMkLst>
            <pc:docMk/>
            <pc:sldMk cId="2983277005" sldId="301"/>
            <ac:spMk id="30" creationId="{2E0D468B-F23D-4890-8F32-BF423F69C6DA}"/>
          </ac:spMkLst>
        </pc:spChg>
        <pc:spChg chg="add">
          <ac:chgData name="Chen Wang" userId="3c8cee93bd0a85d3" providerId="LiveId" clId="{95521DFC-73F9-4BBD-AC7F-3B57FCA5C612}" dt="2018-12-15T12:28:03.648" v="475"/>
          <ac:spMkLst>
            <pc:docMk/>
            <pc:sldMk cId="2983277005" sldId="301"/>
            <ac:spMk id="31" creationId="{972DE1C6-F59D-440D-AA01-C05FA7E6C100}"/>
          </ac:spMkLst>
        </pc:spChg>
        <pc:spChg chg="add">
          <ac:chgData name="Chen Wang" userId="3c8cee93bd0a85d3" providerId="LiveId" clId="{95521DFC-73F9-4BBD-AC7F-3B57FCA5C612}" dt="2018-12-15T12:28:03.648" v="475"/>
          <ac:spMkLst>
            <pc:docMk/>
            <pc:sldMk cId="2983277005" sldId="301"/>
            <ac:spMk id="32" creationId="{DAE20A6E-3EE1-4F4C-B192-252180243C1F}"/>
          </ac:spMkLst>
        </pc:spChg>
        <pc:spChg chg="add">
          <ac:chgData name="Chen Wang" userId="3c8cee93bd0a85d3" providerId="LiveId" clId="{95521DFC-73F9-4BBD-AC7F-3B57FCA5C612}" dt="2018-12-15T12:28:03.648" v="475"/>
          <ac:spMkLst>
            <pc:docMk/>
            <pc:sldMk cId="2983277005" sldId="301"/>
            <ac:spMk id="33" creationId="{1C9E4EFE-C45F-46E9-A4D2-7C947DCDAE8C}"/>
          </ac:spMkLst>
        </pc:spChg>
        <pc:spChg chg="add">
          <ac:chgData name="Chen Wang" userId="3c8cee93bd0a85d3" providerId="LiveId" clId="{95521DFC-73F9-4BBD-AC7F-3B57FCA5C612}" dt="2018-12-15T12:28:03.648" v="475"/>
          <ac:spMkLst>
            <pc:docMk/>
            <pc:sldMk cId="2983277005" sldId="301"/>
            <ac:spMk id="34" creationId="{B9D683BB-CCB8-46AE-9F32-D2F2B5EE61D5}"/>
          </ac:spMkLst>
        </pc:spChg>
        <pc:spChg chg="add">
          <ac:chgData name="Chen Wang" userId="3c8cee93bd0a85d3" providerId="LiveId" clId="{95521DFC-73F9-4BBD-AC7F-3B57FCA5C612}" dt="2018-12-15T12:28:03.648" v="475"/>
          <ac:spMkLst>
            <pc:docMk/>
            <pc:sldMk cId="2983277005" sldId="301"/>
            <ac:spMk id="35" creationId="{CDAFB8CE-0F28-46E8-B49D-B76EEF388EFE}"/>
          </ac:spMkLst>
        </pc:spChg>
        <pc:spChg chg="add">
          <ac:chgData name="Chen Wang" userId="3c8cee93bd0a85d3" providerId="LiveId" clId="{95521DFC-73F9-4BBD-AC7F-3B57FCA5C612}" dt="2018-12-15T12:28:03.648" v="475"/>
          <ac:spMkLst>
            <pc:docMk/>
            <pc:sldMk cId="2983277005" sldId="301"/>
            <ac:spMk id="36" creationId="{7F6BCDD1-007B-4462-99B6-44B6BFEC69F2}"/>
          </ac:spMkLst>
        </pc:spChg>
        <pc:spChg chg="add">
          <ac:chgData name="Chen Wang" userId="3c8cee93bd0a85d3" providerId="LiveId" clId="{95521DFC-73F9-4BBD-AC7F-3B57FCA5C612}" dt="2018-12-15T12:28:03.648" v="475"/>
          <ac:spMkLst>
            <pc:docMk/>
            <pc:sldMk cId="2983277005" sldId="301"/>
            <ac:spMk id="37" creationId="{D07F32E3-E4A0-4D15-999C-83D08F870726}"/>
          </ac:spMkLst>
        </pc:spChg>
        <pc:spChg chg="add">
          <ac:chgData name="Chen Wang" userId="3c8cee93bd0a85d3" providerId="LiveId" clId="{95521DFC-73F9-4BBD-AC7F-3B57FCA5C612}" dt="2018-12-15T12:28:03.648" v="475"/>
          <ac:spMkLst>
            <pc:docMk/>
            <pc:sldMk cId="2983277005" sldId="301"/>
            <ac:spMk id="38" creationId="{767910A8-309F-4FB4-B36A-808FC64C2B09}"/>
          </ac:spMkLst>
        </pc:spChg>
        <pc:spChg chg="add">
          <ac:chgData name="Chen Wang" userId="3c8cee93bd0a85d3" providerId="LiveId" clId="{95521DFC-73F9-4BBD-AC7F-3B57FCA5C612}" dt="2018-12-15T12:28:03.648" v="475"/>
          <ac:spMkLst>
            <pc:docMk/>
            <pc:sldMk cId="2983277005" sldId="301"/>
            <ac:spMk id="39" creationId="{66AEC585-D873-4C74-9685-E8700FC10768}"/>
          </ac:spMkLst>
        </pc:spChg>
        <pc:spChg chg="add">
          <ac:chgData name="Chen Wang" userId="3c8cee93bd0a85d3" providerId="LiveId" clId="{95521DFC-73F9-4BBD-AC7F-3B57FCA5C612}" dt="2018-12-15T12:28:03.648" v="475"/>
          <ac:spMkLst>
            <pc:docMk/>
            <pc:sldMk cId="2983277005" sldId="301"/>
            <ac:spMk id="40" creationId="{482301FE-789D-4458-BDD5-5C4F5E496D27}"/>
          </ac:spMkLst>
        </pc:spChg>
        <pc:grpChg chg="add del">
          <ac:chgData name="Chen Wang" userId="3c8cee93bd0a85d3" providerId="LiveId" clId="{95521DFC-73F9-4BBD-AC7F-3B57FCA5C612}" dt="2018-12-15T11:48:02.120" v="21" actId="26606"/>
          <ac:grpSpMkLst>
            <pc:docMk/>
            <pc:sldMk cId="2983277005" sldId="301"/>
            <ac:grpSpMk id="12" creationId="{B57BDC17-F1B3-455F-BBF1-680AA1F25C06}"/>
          </ac:grpSpMkLst>
        </pc:grpChg>
        <pc:grpChg chg="add mod">
          <ac:chgData name="Chen Wang" userId="3c8cee93bd0a85d3" providerId="LiveId" clId="{95521DFC-73F9-4BBD-AC7F-3B57FCA5C612}" dt="2018-12-15T12:28:06.845" v="478"/>
          <ac:grpSpMkLst>
            <pc:docMk/>
            <pc:sldMk cId="2983277005" sldId="301"/>
            <ac:grpSpMk id="21" creationId="{8782EEC9-27F9-448B-8903-E500EA2D5BB8}"/>
          </ac:grpSpMkLst>
        </pc:grpChg>
        <pc:grpChg chg="add mod">
          <ac:chgData name="Chen Wang" userId="3c8cee93bd0a85d3" providerId="LiveId" clId="{95521DFC-73F9-4BBD-AC7F-3B57FCA5C612}" dt="2018-12-15T12:28:06.845" v="478"/>
          <ac:grpSpMkLst>
            <pc:docMk/>
            <pc:sldMk cId="2983277005" sldId="301"/>
            <ac:grpSpMk id="24" creationId="{43FF69FF-1990-45C3-9B74-31BB83EF8812}"/>
          </ac:grpSpMkLst>
        </pc:grpChg>
        <pc:grpChg chg="add mod">
          <ac:chgData name="Chen Wang" userId="3c8cee93bd0a85d3" providerId="LiveId" clId="{95521DFC-73F9-4BBD-AC7F-3B57FCA5C612}" dt="2018-12-15T12:28:06.845" v="478"/>
          <ac:grpSpMkLst>
            <pc:docMk/>
            <pc:sldMk cId="2983277005" sldId="301"/>
            <ac:grpSpMk id="25" creationId="{EA2C2180-5742-4466-B0F5-C7E15B842118}"/>
          </ac:grpSpMkLst>
        </pc:grpChg>
        <pc:grpChg chg="add mod">
          <ac:chgData name="Chen Wang" userId="3c8cee93bd0a85d3" providerId="LiveId" clId="{95521DFC-73F9-4BBD-AC7F-3B57FCA5C612}" dt="2018-12-15T12:28:06.845" v="478"/>
          <ac:grpSpMkLst>
            <pc:docMk/>
            <pc:sldMk cId="2983277005" sldId="301"/>
            <ac:grpSpMk id="26" creationId="{5B3504FE-718A-4372-AB75-954745E2F50F}"/>
          </ac:grpSpMkLst>
        </pc:grpChg>
        <pc:grpChg chg="add mod">
          <ac:chgData name="Chen Wang" userId="3c8cee93bd0a85d3" providerId="LiveId" clId="{95521DFC-73F9-4BBD-AC7F-3B57FCA5C612}" dt="2018-12-15T12:28:06.845" v="478"/>
          <ac:grpSpMkLst>
            <pc:docMk/>
            <pc:sldMk cId="2983277005" sldId="301"/>
            <ac:grpSpMk id="27" creationId="{9FCB3CA1-BA0F-4EDC-9967-DB71D4916CEA}"/>
          </ac:grpSpMkLst>
        </pc:grpChg>
        <pc:grpChg chg="add mod">
          <ac:chgData name="Chen Wang" userId="3c8cee93bd0a85d3" providerId="LiveId" clId="{95521DFC-73F9-4BBD-AC7F-3B57FCA5C612}" dt="2018-12-15T12:28:06.845" v="478"/>
          <ac:grpSpMkLst>
            <pc:docMk/>
            <pc:sldMk cId="2983277005" sldId="301"/>
            <ac:grpSpMk id="28" creationId="{0C790CE7-3711-4FAC-A2B4-33B7149FB88F}"/>
          </ac:grpSpMkLst>
        </pc:grpChg>
        <pc:graphicFrameChg chg="add del">
          <ac:chgData name="Chen Wang" userId="3c8cee93bd0a85d3" providerId="LiveId" clId="{95521DFC-73F9-4BBD-AC7F-3B57FCA5C612}" dt="2018-12-15T11:47:53.579" v="19" actId="26606"/>
          <ac:graphicFrameMkLst>
            <pc:docMk/>
            <pc:sldMk cId="2983277005" sldId="301"/>
            <ac:graphicFrameMk id="5" creationId="{BA9D3C30-FA6B-4EF4-8F46-6D409CDCFFED}"/>
          </ac:graphicFrameMkLst>
        </pc:graphicFrameChg>
        <pc:graphicFrameChg chg="add del">
          <ac:chgData name="Chen Wang" userId="3c8cee93bd0a85d3" providerId="LiveId" clId="{95521DFC-73F9-4BBD-AC7F-3B57FCA5C612}" dt="2018-12-15T11:48:02.120" v="21" actId="26606"/>
          <ac:graphicFrameMkLst>
            <pc:docMk/>
            <pc:sldMk cId="2983277005" sldId="301"/>
            <ac:graphicFrameMk id="20" creationId="{077C52A6-82E3-41EA-8724-5A8F895463C1}"/>
          </ac:graphicFrameMkLst>
        </pc:graphicFrameChg>
        <pc:graphicFrameChg chg="add del mod">
          <ac:chgData name="Chen Wang" userId="3c8cee93bd0a85d3" providerId="LiveId" clId="{95521DFC-73F9-4BBD-AC7F-3B57FCA5C612}" dt="2018-12-15T12:27:56.467" v="473" actId="478"/>
          <ac:graphicFrameMkLst>
            <pc:docMk/>
            <pc:sldMk cId="2983277005" sldId="301"/>
            <ac:graphicFrameMk id="23" creationId="{BA9D3C30-FA6B-4EF4-8F46-6D409CDCFFED}"/>
          </ac:graphicFrameMkLst>
        </pc:graphicFrameChg>
      </pc:sldChg>
      <pc:sldChg chg="modSp add modAnim">
        <pc:chgData name="Chen Wang" userId="3c8cee93bd0a85d3" providerId="LiveId" clId="{95521DFC-73F9-4BBD-AC7F-3B57FCA5C612}" dt="2018-12-15T12:30:55.904" v="515"/>
        <pc:sldMkLst>
          <pc:docMk/>
          <pc:sldMk cId="4093478225" sldId="302"/>
        </pc:sldMkLst>
        <pc:spChg chg="mod">
          <ac:chgData name="Chen Wang" userId="3c8cee93bd0a85d3" providerId="LiveId" clId="{95521DFC-73F9-4BBD-AC7F-3B57FCA5C612}" dt="2018-12-15T11:55:55.464" v="56" actId="20577"/>
          <ac:spMkLst>
            <pc:docMk/>
            <pc:sldMk cId="4093478225" sldId="302"/>
            <ac:spMk id="3" creationId="{8353A873-159E-4748-8EB6-BA9E782F7AD0}"/>
          </ac:spMkLst>
        </pc:spChg>
      </pc:sldChg>
    </pc:docChg>
  </pc:docChgLst>
  <pc:docChgLst>
    <pc:chgData name="Wang Chen" userId="3c8cee93bd0a85d3" providerId="LiveId" clId="{9FF7019E-92E6-3842-93DA-483D16F81D24}"/>
    <pc:docChg chg="delSld">
      <pc:chgData name="Wang Chen" userId="3c8cee93bd0a85d3" providerId="LiveId" clId="{9FF7019E-92E6-3842-93DA-483D16F81D24}" dt="2018-12-21T12:08:34.268" v="0" actId="2696"/>
      <pc:docMkLst>
        <pc:docMk/>
      </pc:docMkLst>
      <pc:sldChg chg="del">
        <pc:chgData name="Wang Chen" userId="3c8cee93bd0a85d3" providerId="LiveId" clId="{9FF7019E-92E6-3842-93DA-483D16F81D24}" dt="2018-12-21T12:08:34.268" v="0" actId="2696"/>
        <pc:sldMkLst>
          <pc:docMk/>
          <pc:sldMk cId="4076394855" sldId="269"/>
        </pc:sldMkLst>
      </pc:sldChg>
    </pc:docChg>
  </pc:docChgLst>
  <pc:docChgLst>
    <pc:chgData name="Chen Wang" userId="3c8cee93bd0a85d3" providerId="LiveId" clId="{7B73A28C-26C1-4E78-90B7-3CF9A7BD3798}"/>
    <pc:docChg chg="undo custSel mod modSld">
      <pc:chgData name="Chen Wang" userId="3c8cee93bd0a85d3" providerId="LiveId" clId="{7B73A28C-26C1-4E78-90B7-3CF9A7BD3798}" dt="2018-12-19T15:36:43.547" v="361" actId="6549"/>
      <pc:docMkLst>
        <pc:docMk/>
      </pc:docMkLst>
      <pc:sldChg chg="modSp">
        <pc:chgData name="Chen Wang" userId="3c8cee93bd0a85d3" providerId="LiveId" clId="{7B73A28C-26C1-4E78-90B7-3CF9A7BD3798}" dt="2018-12-19T15:16:00.704" v="321" actId="14100"/>
        <pc:sldMkLst>
          <pc:docMk/>
          <pc:sldMk cId="2143336491" sldId="260"/>
        </pc:sldMkLst>
        <pc:spChg chg="mod">
          <ac:chgData name="Chen Wang" userId="3c8cee93bd0a85d3" providerId="LiveId" clId="{7B73A28C-26C1-4E78-90B7-3CF9A7BD3798}" dt="2018-12-19T15:16:00.704" v="321" actId="14100"/>
          <ac:spMkLst>
            <pc:docMk/>
            <pc:sldMk cId="2143336491" sldId="260"/>
            <ac:spMk id="3" creationId="{EFE484BD-E8A7-4E47-8246-431600892F71}"/>
          </ac:spMkLst>
        </pc:spChg>
      </pc:sldChg>
      <pc:sldChg chg="modSp">
        <pc:chgData name="Chen Wang" userId="3c8cee93bd0a85d3" providerId="LiveId" clId="{7B73A28C-26C1-4E78-90B7-3CF9A7BD3798}" dt="2018-12-19T14:50:25.121" v="22"/>
        <pc:sldMkLst>
          <pc:docMk/>
          <pc:sldMk cId="1324803294" sldId="261"/>
        </pc:sldMkLst>
        <pc:graphicFrameChg chg="mod">
          <ac:chgData name="Chen Wang" userId="3c8cee93bd0a85d3" providerId="LiveId" clId="{7B73A28C-26C1-4E78-90B7-3CF9A7BD3798}" dt="2018-12-19T14:50:25.121" v="22"/>
          <ac:graphicFrameMkLst>
            <pc:docMk/>
            <pc:sldMk cId="1324803294" sldId="261"/>
            <ac:graphicFrameMk id="5" creationId="{23793B96-2DAD-402F-8051-D687DF096E41}"/>
          </ac:graphicFrameMkLst>
        </pc:graphicFrameChg>
      </pc:sldChg>
      <pc:sldChg chg="modSp modAnim">
        <pc:chgData name="Chen Wang" userId="3c8cee93bd0a85d3" providerId="LiveId" clId="{7B73A28C-26C1-4E78-90B7-3CF9A7BD3798}" dt="2018-12-19T15:00:41.751" v="142" actId="20577"/>
        <pc:sldMkLst>
          <pc:docMk/>
          <pc:sldMk cId="3554683252" sldId="266"/>
        </pc:sldMkLst>
        <pc:spChg chg="mod">
          <ac:chgData name="Chen Wang" userId="3c8cee93bd0a85d3" providerId="LiveId" clId="{7B73A28C-26C1-4E78-90B7-3CF9A7BD3798}" dt="2018-12-19T15:00:41.751" v="142" actId="20577"/>
          <ac:spMkLst>
            <pc:docMk/>
            <pc:sldMk cId="3554683252" sldId="266"/>
            <ac:spMk id="3" creationId="{FBA0CE31-B2DF-4582-8138-5D66C52C8676}"/>
          </ac:spMkLst>
        </pc:spChg>
      </pc:sldChg>
      <pc:sldChg chg="addSp modSp modAnim">
        <pc:chgData name="Chen Wang" userId="3c8cee93bd0a85d3" providerId="LiveId" clId="{7B73A28C-26C1-4E78-90B7-3CF9A7BD3798}" dt="2018-12-19T15:32:36.767" v="324" actId="14100"/>
        <pc:sldMkLst>
          <pc:docMk/>
          <pc:sldMk cId="3221705801" sldId="267"/>
        </pc:sldMkLst>
        <pc:spChg chg="mod">
          <ac:chgData name="Chen Wang" userId="3c8cee93bd0a85d3" providerId="LiveId" clId="{7B73A28C-26C1-4E78-90B7-3CF9A7BD3798}" dt="2018-12-19T15:06:15.817" v="212" actId="27636"/>
          <ac:spMkLst>
            <pc:docMk/>
            <pc:sldMk cId="3221705801" sldId="267"/>
            <ac:spMk id="3" creationId="{1E41F8B1-16AC-4C06-87F3-D86D15846EF3}"/>
          </ac:spMkLst>
        </pc:spChg>
        <pc:picChg chg="add mod">
          <ac:chgData name="Chen Wang" userId="3c8cee93bd0a85d3" providerId="LiveId" clId="{7B73A28C-26C1-4E78-90B7-3CF9A7BD3798}" dt="2018-12-19T15:32:36.767" v="324" actId="14100"/>
          <ac:picMkLst>
            <pc:docMk/>
            <pc:sldMk cId="3221705801" sldId="267"/>
            <ac:picMk id="38" creationId="{C86754D3-3E9F-409A-B15D-223E44379583}"/>
          </ac:picMkLst>
        </pc:picChg>
        <pc:picChg chg="add">
          <ac:chgData name="Chen Wang" userId="3c8cee93bd0a85d3" providerId="LiveId" clId="{7B73A28C-26C1-4E78-90B7-3CF9A7BD3798}" dt="2018-12-19T15:06:38.944" v="213"/>
          <ac:picMkLst>
            <pc:docMk/>
            <pc:sldMk cId="3221705801" sldId="267"/>
            <ac:picMk id="39" creationId="{E642C61F-E7FB-4ABF-A36D-718D4B7BECEE}"/>
          </ac:picMkLst>
        </pc:picChg>
      </pc:sldChg>
      <pc:sldChg chg="addSp delSp modSp mod setClrOvrMap">
        <pc:chgData name="Chen Wang" userId="3c8cee93bd0a85d3" providerId="LiveId" clId="{7B73A28C-26C1-4E78-90B7-3CF9A7BD3798}" dt="2018-12-19T14:52:32.459" v="36"/>
        <pc:sldMkLst>
          <pc:docMk/>
          <pc:sldMk cId="3716893792" sldId="272"/>
        </pc:sldMkLst>
        <pc:spChg chg="mod">
          <ac:chgData name="Chen Wang" userId="3c8cee93bd0a85d3" providerId="LiveId" clId="{7B73A28C-26C1-4E78-90B7-3CF9A7BD3798}" dt="2018-12-19T14:52:08.740" v="29" actId="26606"/>
          <ac:spMkLst>
            <pc:docMk/>
            <pc:sldMk cId="3716893792" sldId="272"/>
            <ac:spMk id="2" creationId="{F7635B6A-4033-4B9E-B447-36BAC790E8BA}"/>
          </ac:spMkLst>
        </pc:spChg>
        <pc:spChg chg="add del">
          <ac:chgData name="Chen Wang" userId="3c8cee93bd0a85d3" providerId="LiveId" clId="{7B73A28C-26C1-4E78-90B7-3CF9A7BD3798}" dt="2018-12-19T14:52:08.740" v="29" actId="26606"/>
          <ac:spMkLst>
            <pc:docMk/>
            <pc:sldMk cId="3716893792" sldId="272"/>
            <ac:spMk id="11" creationId="{569C1A01-6FB5-43CE-ADCC-936728ACAC0D}"/>
          </ac:spMkLst>
        </pc:spChg>
        <pc:picChg chg="del mod ord">
          <ac:chgData name="Chen Wang" userId="3c8cee93bd0a85d3" providerId="LiveId" clId="{7B73A28C-26C1-4E78-90B7-3CF9A7BD3798}" dt="2018-12-19T14:52:31.214" v="35" actId="478"/>
          <ac:picMkLst>
            <pc:docMk/>
            <pc:sldMk cId="3716893792" sldId="272"/>
            <ac:picMk id="4" creationId="{DE81EB7C-0F9E-4040-9BA7-EE004B0F2154}"/>
          </ac:picMkLst>
        </pc:picChg>
        <pc:picChg chg="add">
          <ac:chgData name="Chen Wang" userId="3c8cee93bd0a85d3" providerId="LiveId" clId="{7B73A28C-26C1-4E78-90B7-3CF9A7BD3798}" dt="2018-12-19T14:52:32.459" v="36"/>
          <ac:picMkLst>
            <pc:docMk/>
            <pc:sldMk cId="3716893792" sldId="272"/>
            <ac:picMk id="7" creationId="{1071AA3F-97D3-4DE8-A420-2AF5C50E7E87}"/>
          </ac:picMkLst>
        </pc:picChg>
        <pc:picChg chg="add del">
          <ac:chgData name="Chen Wang" userId="3c8cee93bd0a85d3" providerId="LiveId" clId="{7B73A28C-26C1-4E78-90B7-3CF9A7BD3798}" dt="2018-12-19T14:52:08.740" v="29" actId="26606"/>
          <ac:picMkLst>
            <pc:docMk/>
            <pc:sldMk cId="3716893792" sldId="272"/>
            <ac:picMk id="9" creationId="{EE09A529-E47C-4634-BB98-0A9526C372B4}"/>
          </ac:picMkLst>
        </pc:picChg>
        <pc:cxnChg chg="add del">
          <ac:chgData name="Chen Wang" userId="3c8cee93bd0a85d3" providerId="LiveId" clId="{7B73A28C-26C1-4E78-90B7-3CF9A7BD3798}" dt="2018-12-19T14:52:08.740" v="29" actId="26606"/>
          <ac:cxnSpMkLst>
            <pc:docMk/>
            <pc:sldMk cId="3716893792" sldId="272"/>
            <ac:cxnSpMk id="16" creationId="{E126E481-B945-4179-BD79-05E96E9B29E1}"/>
          </ac:cxnSpMkLst>
        </pc:cxnChg>
      </pc:sldChg>
      <pc:sldChg chg="modSp modAnim">
        <pc:chgData name="Chen Wang" userId="3c8cee93bd0a85d3" providerId="LiveId" clId="{7B73A28C-26C1-4E78-90B7-3CF9A7BD3798}" dt="2018-12-19T15:30:22.564" v="323" actId="27636"/>
        <pc:sldMkLst>
          <pc:docMk/>
          <pc:sldMk cId="3059866688" sldId="273"/>
        </pc:sldMkLst>
        <pc:spChg chg="mod">
          <ac:chgData name="Chen Wang" userId="3c8cee93bd0a85d3" providerId="LiveId" clId="{7B73A28C-26C1-4E78-90B7-3CF9A7BD3798}" dt="2018-12-19T15:01:44.833" v="204" actId="1076"/>
          <ac:spMkLst>
            <pc:docMk/>
            <pc:sldMk cId="3059866688" sldId="273"/>
            <ac:spMk id="2" creationId="{6BF3B857-E3FF-44F6-B088-B1D80D85F01C}"/>
          </ac:spMkLst>
        </pc:spChg>
        <pc:spChg chg="mod">
          <ac:chgData name="Chen Wang" userId="3c8cee93bd0a85d3" providerId="LiveId" clId="{7B73A28C-26C1-4E78-90B7-3CF9A7BD3798}" dt="2018-12-19T15:30:22.564" v="323" actId="27636"/>
          <ac:spMkLst>
            <pc:docMk/>
            <pc:sldMk cId="3059866688" sldId="273"/>
            <ac:spMk id="3" creationId="{2DAB7AF4-91DD-4B38-BAF8-FC27F92951DB}"/>
          </ac:spMkLst>
        </pc:spChg>
      </pc:sldChg>
      <pc:sldChg chg="modSp modNotesTx">
        <pc:chgData name="Chen Wang" userId="3c8cee93bd0a85d3" providerId="LiveId" clId="{7B73A28C-26C1-4E78-90B7-3CF9A7BD3798}" dt="2018-12-19T15:36:43.547" v="361" actId="6549"/>
        <pc:sldMkLst>
          <pc:docMk/>
          <pc:sldMk cId="2712527768" sldId="300"/>
        </pc:sldMkLst>
        <pc:spChg chg="mod">
          <ac:chgData name="Chen Wang" userId="3c8cee93bd0a85d3" providerId="LiveId" clId="{7B73A28C-26C1-4E78-90B7-3CF9A7BD3798}" dt="2018-12-19T15:36:02.107" v="325" actId="20577"/>
          <ac:spMkLst>
            <pc:docMk/>
            <pc:sldMk cId="2712527768" sldId="300"/>
            <ac:spMk id="3" creationId="{D6F475CC-F894-4E22-996E-5F198E1305D3}"/>
          </ac:spMkLst>
        </pc:spChg>
      </pc:sldChg>
      <pc:sldChg chg="modSp">
        <pc:chgData name="Chen Wang" userId="3c8cee93bd0a85d3" providerId="LiveId" clId="{7B73A28C-26C1-4E78-90B7-3CF9A7BD3798}" dt="2018-12-19T15:10:05.514" v="226"/>
        <pc:sldMkLst>
          <pc:docMk/>
          <pc:sldMk cId="2983277005" sldId="301"/>
        </pc:sldMkLst>
        <pc:spChg chg="mod">
          <ac:chgData name="Chen Wang" userId="3c8cee93bd0a85d3" providerId="LiveId" clId="{7B73A28C-26C1-4E78-90B7-3CF9A7BD3798}" dt="2018-12-19T15:10:05.514" v="226"/>
          <ac:spMkLst>
            <pc:docMk/>
            <pc:sldMk cId="2983277005" sldId="301"/>
            <ac:spMk id="6" creationId="{98423297-955A-4718-B978-9858B6A7590A}"/>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E3D8B36-2399-4BFD-863A-1F9C9579C261}" type="doc">
      <dgm:prSet loTypeId="urn:microsoft.com/office/officeart/2005/8/layout/vList2" loCatId="list" qsTypeId="urn:microsoft.com/office/officeart/2005/8/quickstyle/simple4" qsCatId="simple" csTypeId="urn:microsoft.com/office/officeart/2005/8/colors/colorful5" csCatId="colorful" phldr="1"/>
      <dgm:spPr/>
      <dgm:t>
        <a:bodyPr/>
        <a:lstStyle/>
        <a:p>
          <a:endParaRPr lang="en-US"/>
        </a:p>
      </dgm:t>
    </dgm:pt>
    <dgm:pt modelId="{155501B3-8F7F-403A-8A6C-F83A1A3E2ADA}" type="pres">
      <dgm:prSet presAssocID="{AE3D8B36-2399-4BFD-863A-1F9C9579C261}" presName="linear" presStyleCnt="0">
        <dgm:presLayoutVars>
          <dgm:animLvl val="lvl"/>
          <dgm:resizeHandles val="exact"/>
        </dgm:presLayoutVars>
      </dgm:prSet>
      <dgm:spPr/>
    </dgm:pt>
  </dgm:ptLst>
  <dgm:cxnLst>
    <dgm:cxn modelId="{52EF7788-A893-44DF-A64A-7A34668B4CA1}" type="presOf" srcId="{AE3D8B36-2399-4BFD-863A-1F9C9579C261}" destId="{155501B3-8F7F-403A-8A6C-F83A1A3E2ADA}"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E24E818-2082-4224-B050-ECA45B6F64F5}"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3A91A4B3-7F65-47D0-98A0-95A99AEA29F0}">
      <dgm:prSet custT="1"/>
      <dgm:spPr/>
      <dgm:t>
        <a:bodyPr/>
        <a:lstStyle/>
        <a:p>
          <a:r>
            <a:rPr lang="zh-CN" sz="2000" b="1" dirty="0">
              <a:solidFill>
                <a:schemeClr val="tx1"/>
              </a:solidFill>
            </a:rPr>
            <a:t>自然界的权柄</a:t>
          </a:r>
          <a:endParaRPr lang="en-US" sz="2000" b="1" dirty="0">
            <a:solidFill>
              <a:schemeClr val="tx1"/>
            </a:solidFill>
          </a:endParaRPr>
        </a:p>
      </dgm:t>
    </dgm:pt>
    <dgm:pt modelId="{F2B2EB1C-2462-4BB0-8A7C-1EF7BB1A1D5E}" type="parTrans" cxnId="{D6B7D646-4DB1-47DA-B958-B243D28711C6}">
      <dgm:prSet/>
      <dgm:spPr/>
      <dgm:t>
        <a:bodyPr/>
        <a:lstStyle/>
        <a:p>
          <a:endParaRPr lang="en-US"/>
        </a:p>
      </dgm:t>
    </dgm:pt>
    <dgm:pt modelId="{76A34144-4EB9-494C-872F-4DBF94BFEE1F}" type="sibTrans" cxnId="{D6B7D646-4DB1-47DA-B958-B243D28711C6}">
      <dgm:prSet/>
      <dgm:spPr/>
      <dgm:t>
        <a:bodyPr/>
        <a:lstStyle/>
        <a:p>
          <a:endParaRPr lang="en-US"/>
        </a:p>
      </dgm:t>
    </dgm:pt>
    <dgm:pt modelId="{ECAB8FBF-8529-47D4-803A-0B578721291D}">
      <dgm:prSet custT="1"/>
      <dgm:spPr/>
      <dgm:t>
        <a:bodyPr/>
        <a:lstStyle/>
        <a:p>
          <a:r>
            <a:rPr lang="zh-CN" sz="1600" b="1" dirty="0">
              <a:solidFill>
                <a:schemeClr val="tx1"/>
              </a:solidFill>
            </a:rPr>
            <a:t>平息风浪</a:t>
          </a:r>
          <a:endParaRPr lang="en-US" sz="1600" b="1" dirty="0">
            <a:solidFill>
              <a:schemeClr val="tx1"/>
            </a:solidFill>
          </a:endParaRPr>
        </a:p>
      </dgm:t>
    </dgm:pt>
    <dgm:pt modelId="{5B7E8B28-487B-47EB-997C-D5E37C818D2E}" type="parTrans" cxnId="{90A727B8-600D-483C-85DB-A24788F90F74}">
      <dgm:prSet/>
      <dgm:spPr/>
      <dgm:t>
        <a:bodyPr/>
        <a:lstStyle/>
        <a:p>
          <a:endParaRPr lang="en-US"/>
        </a:p>
      </dgm:t>
    </dgm:pt>
    <dgm:pt modelId="{E417029B-54C3-48C9-98BE-AC885A8503A5}" type="sibTrans" cxnId="{90A727B8-600D-483C-85DB-A24788F90F74}">
      <dgm:prSet/>
      <dgm:spPr/>
      <dgm:t>
        <a:bodyPr/>
        <a:lstStyle/>
        <a:p>
          <a:endParaRPr lang="en-US"/>
        </a:p>
      </dgm:t>
    </dgm:pt>
    <dgm:pt modelId="{78B0A8A3-B59A-42F6-B4DC-EA94B015677A}">
      <dgm:prSet custT="1"/>
      <dgm:spPr/>
      <dgm:t>
        <a:bodyPr/>
        <a:lstStyle/>
        <a:p>
          <a:r>
            <a:rPr lang="zh-CN" sz="1600" b="1" dirty="0">
              <a:solidFill>
                <a:schemeClr val="tx1"/>
              </a:solidFill>
            </a:rPr>
            <a:t>水变酒</a:t>
          </a:r>
          <a:endParaRPr lang="en-US" sz="1600" b="1" dirty="0">
            <a:solidFill>
              <a:schemeClr val="tx1"/>
            </a:solidFill>
          </a:endParaRPr>
        </a:p>
      </dgm:t>
    </dgm:pt>
    <dgm:pt modelId="{2FD22299-0B5F-41EA-B9BE-BA22E73CCA14}" type="parTrans" cxnId="{05D57547-18C7-4205-A615-4E05E44609A8}">
      <dgm:prSet/>
      <dgm:spPr/>
      <dgm:t>
        <a:bodyPr/>
        <a:lstStyle/>
        <a:p>
          <a:endParaRPr lang="en-US"/>
        </a:p>
      </dgm:t>
    </dgm:pt>
    <dgm:pt modelId="{CF32591A-C756-4269-A2EE-9C16EDC9E018}" type="sibTrans" cxnId="{05D57547-18C7-4205-A615-4E05E44609A8}">
      <dgm:prSet/>
      <dgm:spPr/>
      <dgm:t>
        <a:bodyPr/>
        <a:lstStyle/>
        <a:p>
          <a:endParaRPr lang="en-US"/>
        </a:p>
      </dgm:t>
    </dgm:pt>
    <dgm:pt modelId="{A2D3E63F-972B-4A17-BCAE-4B6DD892923A}">
      <dgm:prSet custT="1"/>
      <dgm:spPr/>
      <dgm:t>
        <a:bodyPr/>
        <a:lstStyle/>
        <a:p>
          <a:r>
            <a:rPr lang="zh-CN" sz="2000" b="1" dirty="0">
              <a:solidFill>
                <a:schemeClr val="tx1"/>
              </a:solidFill>
            </a:rPr>
            <a:t>生命的权柄</a:t>
          </a:r>
          <a:endParaRPr lang="en-US" sz="2000" b="1" dirty="0">
            <a:solidFill>
              <a:schemeClr val="tx1"/>
            </a:solidFill>
          </a:endParaRPr>
        </a:p>
      </dgm:t>
    </dgm:pt>
    <dgm:pt modelId="{DE09FC79-8C95-490A-8DE5-EC7ADEDE021B}" type="parTrans" cxnId="{FBC66CAF-A278-4C8F-B9E0-23FD21CFE9D3}">
      <dgm:prSet/>
      <dgm:spPr/>
      <dgm:t>
        <a:bodyPr/>
        <a:lstStyle/>
        <a:p>
          <a:endParaRPr lang="en-US"/>
        </a:p>
      </dgm:t>
    </dgm:pt>
    <dgm:pt modelId="{F72AA888-24C0-4862-88AD-31B0B8B0F31D}" type="sibTrans" cxnId="{FBC66CAF-A278-4C8F-B9E0-23FD21CFE9D3}">
      <dgm:prSet/>
      <dgm:spPr/>
      <dgm:t>
        <a:bodyPr/>
        <a:lstStyle/>
        <a:p>
          <a:endParaRPr lang="en-US"/>
        </a:p>
      </dgm:t>
    </dgm:pt>
    <dgm:pt modelId="{F33D9F02-DDCA-41E7-AFCB-FD6CA26947DC}">
      <dgm:prSet custT="1"/>
      <dgm:spPr/>
      <dgm:t>
        <a:bodyPr/>
        <a:lstStyle/>
        <a:p>
          <a:r>
            <a:rPr lang="zh-CN" sz="1600" b="1" dirty="0">
              <a:solidFill>
                <a:schemeClr val="tx1"/>
              </a:solidFill>
            </a:rPr>
            <a:t>死人复活</a:t>
          </a:r>
          <a:endParaRPr lang="en-US" sz="1600" b="1" dirty="0">
            <a:solidFill>
              <a:schemeClr val="tx1"/>
            </a:solidFill>
          </a:endParaRPr>
        </a:p>
      </dgm:t>
    </dgm:pt>
    <dgm:pt modelId="{1B7FE133-E4F7-4D28-848F-227C039AB711}" type="parTrans" cxnId="{1037C7A6-0D5F-411C-A029-2830CC8DF4A8}">
      <dgm:prSet/>
      <dgm:spPr/>
      <dgm:t>
        <a:bodyPr/>
        <a:lstStyle/>
        <a:p>
          <a:endParaRPr lang="en-US"/>
        </a:p>
      </dgm:t>
    </dgm:pt>
    <dgm:pt modelId="{3C5D22AA-0297-45E3-873B-424E2C44CAE8}" type="sibTrans" cxnId="{1037C7A6-0D5F-411C-A029-2830CC8DF4A8}">
      <dgm:prSet/>
      <dgm:spPr/>
      <dgm:t>
        <a:bodyPr/>
        <a:lstStyle/>
        <a:p>
          <a:endParaRPr lang="en-US"/>
        </a:p>
      </dgm:t>
    </dgm:pt>
    <dgm:pt modelId="{7D392EB0-D089-4B03-9FF4-B56B9E5C7F2A}">
      <dgm:prSet custT="1"/>
      <dgm:spPr/>
      <dgm:t>
        <a:bodyPr/>
        <a:lstStyle/>
        <a:p>
          <a:r>
            <a:rPr lang="zh-CN" sz="1600" b="1" dirty="0">
              <a:solidFill>
                <a:schemeClr val="tx1"/>
              </a:solidFill>
            </a:rPr>
            <a:t>医治原生瞎子瘸子</a:t>
          </a:r>
          <a:endParaRPr lang="en-US" sz="1600" b="1" dirty="0">
            <a:solidFill>
              <a:schemeClr val="tx1"/>
            </a:solidFill>
          </a:endParaRPr>
        </a:p>
      </dgm:t>
    </dgm:pt>
    <dgm:pt modelId="{50F3F5E7-3B75-491B-A06B-078AE651E022}" type="parTrans" cxnId="{5A7E65CC-259B-403E-8A87-DA97BE2BE69E}">
      <dgm:prSet/>
      <dgm:spPr/>
      <dgm:t>
        <a:bodyPr/>
        <a:lstStyle/>
        <a:p>
          <a:endParaRPr lang="en-US"/>
        </a:p>
      </dgm:t>
    </dgm:pt>
    <dgm:pt modelId="{277F5F0E-1D57-4586-8C56-A979792FD2E8}" type="sibTrans" cxnId="{5A7E65CC-259B-403E-8A87-DA97BE2BE69E}">
      <dgm:prSet/>
      <dgm:spPr/>
      <dgm:t>
        <a:bodyPr/>
        <a:lstStyle/>
        <a:p>
          <a:endParaRPr lang="en-US"/>
        </a:p>
      </dgm:t>
    </dgm:pt>
    <dgm:pt modelId="{202F6CD3-14F4-4F5D-AB7E-056556E98744}">
      <dgm:prSet custT="1"/>
      <dgm:spPr/>
      <dgm:t>
        <a:bodyPr/>
        <a:lstStyle/>
        <a:p>
          <a:r>
            <a:rPr lang="zh-CN" sz="2000" b="1" dirty="0">
              <a:solidFill>
                <a:schemeClr val="tx1"/>
              </a:solidFill>
            </a:rPr>
            <a:t>灵界的权柄</a:t>
          </a:r>
          <a:endParaRPr lang="en-US" sz="2000" b="1" dirty="0">
            <a:solidFill>
              <a:schemeClr val="tx1"/>
            </a:solidFill>
          </a:endParaRPr>
        </a:p>
      </dgm:t>
    </dgm:pt>
    <dgm:pt modelId="{1584A14C-2F08-43A9-93ED-C2CCE796327F}" type="parTrans" cxnId="{E0627C9F-970A-4EC9-B4C9-73E2E817B76E}">
      <dgm:prSet/>
      <dgm:spPr/>
      <dgm:t>
        <a:bodyPr/>
        <a:lstStyle/>
        <a:p>
          <a:endParaRPr lang="en-US"/>
        </a:p>
      </dgm:t>
    </dgm:pt>
    <dgm:pt modelId="{DF0237E1-6128-45A1-B0FC-23D796176C60}" type="sibTrans" cxnId="{E0627C9F-970A-4EC9-B4C9-73E2E817B76E}">
      <dgm:prSet/>
      <dgm:spPr/>
      <dgm:t>
        <a:bodyPr/>
        <a:lstStyle/>
        <a:p>
          <a:endParaRPr lang="en-US"/>
        </a:p>
      </dgm:t>
    </dgm:pt>
    <dgm:pt modelId="{447F042C-C2F9-4AE9-8D90-8F6233E7A674}">
      <dgm:prSet custT="1"/>
      <dgm:spPr/>
      <dgm:t>
        <a:bodyPr/>
        <a:lstStyle/>
        <a:p>
          <a:r>
            <a:rPr lang="zh-CN" altLang="en-US" sz="2000" b="1" dirty="0">
              <a:solidFill>
                <a:schemeClr val="tx1"/>
              </a:solidFill>
            </a:rPr>
            <a:t>胜过死亡</a:t>
          </a:r>
          <a:endParaRPr lang="en-US" sz="2000" b="1" dirty="0">
            <a:solidFill>
              <a:schemeClr val="tx1"/>
            </a:solidFill>
          </a:endParaRPr>
        </a:p>
      </dgm:t>
    </dgm:pt>
    <dgm:pt modelId="{D8B2C52F-9D70-438A-B59B-7731E61544AF}" type="parTrans" cxnId="{DFCDDFE1-FCE4-4FB5-BB29-4928C665017C}">
      <dgm:prSet/>
      <dgm:spPr/>
      <dgm:t>
        <a:bodyPr/>
        <a:lstStyle/>
        <a:p>
          <a:endParaRPr lang="en-US"/>
        </a:p>
      </dgm:t>
    </dgm:pt>
    <dgm:pt modelId="{D25610ED-A11F-4F87-B3B3-FE8E9D0DF041}" type="sibTrans" cxnId="{DFCDDFE1-FCE4-4FB5-BB29-4928C665017C}">
      <dgm:prSet/>
      <dgm:spPr/>
      <dgm:t>
        <a:bodyPr/>
        <a:lstStyle/>
        <a:p>
          <a:endParaRPr lang="en-US"/>
        </a:p>
      </dgm:t>
    </dgm:pt>
    <dgm:pt modelId="{EB851C4C-78FB-4B16-AA6D-0A4A2910057E}">
      <dgm:prSet custT="1"/>
      <dgm:spPr/>
      <dgm:t>
        <a:bodyPr/>
        <a:lstStyle/>
        <a:p>
          <a:r>
            <a:rPr lang="zh-CN" altLang="en-US" sz="1600" b="1" dirty="0">
              <a:solidFill>
                <a:schemeClr val="tx1"/>
              </a:solidFill>
            </a:rPr>
            <a:t>预言自己的死和复活</a:t>
          </a:r>
          <a:endParaRPr lang="en-US" sz="1600" b="1" dirty="0">
            <a:solidFill>
              <a:schemeClr val="tx1"/>
            </a:solidFill>
          </a:endParaRPr>
        </a:p>
      </dgm:t>
    </dgm:pt>
    <dgm:pt modelId="{DE0F190E-D507-464B-A6EF-49E681913B9E}" type="parTrans" cxnId="{386E8E7E-9BEC-4EEC-B713-D5628F439AFE}">
      <dgm:prSet/>
      <dgm:spPr/>
      <dgm:t>
        <a:bodyPr/>
        <a:lstStyle/>
        <a:p>
          <a:endParaRPr lang="en-US"/>
        </a:p>
      </dgm:t>
    </dgm:pt>
    <dgm:pt modelId="{EC241B97-4934-4434-9B6D-71CDBC234823}" type="sibTrans" cxnId="{386E8E7E-9BEC-4EEC-B713-D5628F439AFE}">
      <dgm:prSet/>
      <dgm:spPr/>
      <dgm:t>
        <a:bodyPr/>
        <a:lstStyle/>
        <a:p>
          <a:endParaRPr lang="en-US"/>
        </a:p>
      </dgm:t>
    </dgm:pt>
    <dgm:pt modelId="{A469EFAF-567F-4E4B-9E44-E9D8FF7B3F71}">
      <dgm:prSet custT="1"/>
      <dgm:spPr/>
      <dgm:t>
        <a:bodyPr/>
        <a:lstStyle/>
        <a:p>
          <a:r>
            <a:rPr lang="zh-CN" altLang="en-US" sz="1600" b="1" dirty="0">
              <a:solidFill>
                <a:schemeClr val="tx1"/>
              </a:solidFill>
            </a:rPr>
            <a:t>空坟墓</a:t>
          </a:r>
          <a:endParaRPr lang="en-US" sz="1600" b="1" dirty="0">
            <a:solidFill>
              <a:schemeClr val="tx1"/>
            </a:solidFill>
          </a:endParaRPr>
        </a:p>
      </dgm:t>
    </dgm:pt>
    <dgm:pt modelId="{7723B09B-53E8-484E-A139-835E98B61A86}" type="parTrans" cxnId="{2F0E69C2-99E0-4FCD-9796-D887577C1689}">
      <dgm:prSet/>
      <dgm:spPr/>
      <dgm:t>
        <a:bodyPr/>
        <a:lstStyle/>
        <a:p>
          <a:endParaRPr lang="en-US"/>
        </a:p>
      </dgm:t>
    </dgm:pt>
    <dgm:pt modelId="{DFBB64C6-3B37-487A-8811-886168DC5F5B}" type="sibTrans" cxnId="{2F0E69C2-99E0-4FCD-9796-D887577C1689}">
      <dgm:prSet/>
      <dgm:spPr/>
      <dgm:t>
        <a:bodyPr/>
        <a:lstStyle/>
        <a:p>
          <a:endParaRPr lang="en-US"/>
        </a:p>
      </dgm:t>
    </dgm:pt>
    <dgm:pt modelId="{797EDC31-10EF-421A-AAB8-53DFC9AAADE8}">
      <dgm:prSet custT="1"/>
      <dgm:spPr/>
      <dgm:t>
        <a:bodyPr/>
        <a:lstStyle/>
        <a:p>
          <a:r>
            <a:rPr lang="zh-CN" altLang="en-US" sz="1600" b="1" dirty="0">
              <a:solidFill>
                <a:schemeClr val="tx1"/>
              </a:solidFill>
            </a:rPr>
            <a:t>死后向门徒显现</a:t>
          </a:r>
          <a:endParaRPr lang="en-US" sz="1600" b="1" dirty="0">
            <a:solidFill>
              <a:schemeClr val="tx1"/>
            </a:solidFill>
          </a:endParaRPr>
        </a:p>
      </dgm:t>
    </dgm:pt>
    <dgm:pt modelId="{D5B6E4F9-5A34-494E-99C0-DF7B864E9E0C}" type="parTrans" cxnId="{39551299-AF2F-4ACA-98FE-15CEFE7AB762}">
      <dgm:prSet/>
      <dgm:spPr/>
      <dgm:t>
        <a:bodyPr/>
        <a:lstStyle/>
        <a:p>
          <a:endParaRPr lang="en-US"/>
        </a:p>
      </dgm:t>
    </dgm:pt>
    <dgm:pt modelId="{F05BC0D2-A320-4F32-AFAC-6D658FC65C53}" type="sibTrans" cxnId="{39551299-AF2F-4ACA-98FE-15CEFE7AB762}">
      <dgm:prSet/>
      <dgm:spPr/>
      <dgm:t>
        <a:bodyPr/>
        <a:lstStyle/>
        <a:p>
          <a:endParaRPr lang="en-US"/>
        </a:p>
      </dgm:t>
    </dgm:pt>
    <dgm:pt modelId="{A4F89B91-3ACC-439D-B546-ABFD96D1FA27}">
      <dgm:prSet custT="1"/>
      <dgm:spPr/>
      <dgm:t>
        <a:bodyPr/>
        <a:lstStyle/>
        <a:p>
          <a:r>
            <a:rPr lang="zh-CN" altLang="en-US" sz="1600" b="1" dirty="0">
              <a:solidFill>
                <a:schemeClr val="tx1"/>
              </a:solidFill>
            </a:rPr>
            <a:t>水上行走</a:t>
          </a:r>
          <a:endParaRPr lang="en-US" sz="1600" b="1" dirty="0">
            <a:solidFill>
              <a:schemeClr val="tx1"/>
            </a:solidFill>
          </a:endParaRPr>
        </a:p>
      </dgm:t>
    </dgm:pt>
    <dgm:pt modelId="{58FB1E52-429A-4DB7-B310-15395647DBEC}" type="parTrans" cxnId="{3E17FD8B-2F65-4E4F-B6F6-4CD73709F3B6}">
      <dgm:prSet/>
      <dgm:spPr/>
      <dgm:t>
        <a:bodyPr/>
        <a:lstStyle/>
        <a:p>
          <a:endParaRPr lang="en-US"/>
        </a:p>
      </dgm:t>
    </dgm:pt>
    <dgm:pt modelId="{0C9F6E5E-B376-4888-BFB9-BA2595EC1B17}" type="sibTrans" cxnId="{3E17FD8B-2F65-4E4F-B6F6-4CD73709F3B6}">
      <dgm:prSet/>
      <dgm:spPr/>
      <dgm:t>
        <a:bodyPr/>
        <a:lstStyle/>
        <a:p>
          <a:endParaRPr lang="en-US"/>
        </a:p>
      </dgm:t>
    </dgm:pt>
    <dgm:pt modelId="{901459A2-DCDC-4DFA-AB1A-7580393A69A9}">
      <dgm:prSet custT="1"/>
      <dgm:spPr/>
      <dgm:t>
        <a:bodyPr/>
        <a:lstStyle/>
        <a:p>
          <a:r>
            <a:rPr lang="zh-CN" altLang="en-US" sz="1600" b="1" dirty="0">
              <a:solidFill>
                <a:schemeClr val="tx1"/>
              </a:solidFill>
            </a:rPr>
            <a:t>医治各种疾病</a:t>
          </a:r>
          <a:endParaRPr lang="en-US" sz="1600" b="1" dirty="0">
            <a:solidFill>
              <a:schemeClr val="tx1"/>
            </a:solidFill>
          </a:endParaRPr>
        </a:p>
      </dgm:t>
    </dgm:pt>
    <dgm:pt modelId="{8781748A-2FB3-49BD-A625-4FCBD2669619}" type="parTrans" cxnId="{4C980940-D358-B148-82C1-EB2D364089EF}">
      <dgm:prSet/>
      <dgm:spPr/>
      <dgm:t>
        <a:bodyPr/>
        <a:lstStyle/>
        <a:p>
          <a:endParaRPr lang="en-US"/>
        </a:p>
      </dgm:t>
    </dgm:pt>
    <dgm:pt modelId="{11F647C0-5DA4-45F2-A21E-FCEBA5C5713C}" type="sibTrans" cxnId="{4C980940-D358-B148-82C1-EB2D364089EF}">
      <dgm:prSet/>
      <dgm:spPr/>
      <dgm:t>
        <a:bodyPr/>
        <a:lstStyle/>
        <a:p>
          <a:endParaRPr lang="en-US"/>
        </a:p>
      </dgm:t>
    </dgm:pt>
    <dgm:pt modelId="{B67F63E2-BF4A-4F24-9AF8-1C20F14E829A}">
      <dgm:prSet custT="1"/>
      <dgm:spPr/>
      <dgm:t>
        <a:bodyPr/>
        <a:lstStyle/>
        <a:p>
          <a:r>
            <a:rPr lang="zh-CN" altLang="en-US" sz="1600" b="1" dirty="0">
              <a:solidFill>
                <a:schemeClr val="tx1"/>
              </a:solidFill>
            </a:rPr>
            <a:t>驱赶恶鬼</a:t>
          </a:r>
          <a:endParaRPr lang="en-US" sz="1600" b="1" dirty="0">
            <a:solidFill>
              <a:schemeClr val="tx1"/>
            </a:solidFill>
          </a:endParaRPr>
        </a:p>
      </dgm:t>
    </dgm:pt>
    <dgm:pt modelId="{74659773-41BE-418A-8A87-A420020746DA}" type="parTrans" cxnId="{287E6B07-B9E4-F74F-AC40-E3420EE502B4}">
      <dgm:prSet/>
      <dgm:spPr/>
      <dgm:t>
        <a:bodyPr/>
        <a:lstStyle/>
        <a:p>
          <a:endParaRPr lang="en-US"/>
        </a:p>
      </dgm:t>
    </dgm:pt>
    <dgm:pt modelId="{E3C4BFF3-9271-4DA1-8D49-2118026AF894}" type="sibTrans" cxnId="{287E6B07-B9E4-F74F-AC40-E3420EE502B4}">
      <dgm:prSet/>
      <dgm:spPr/>
      <dgm:t>
        <a:bodyPr/>
        <a:lstStyle/>
        <a:p>
          <a:endParaRPr lang="en-US"/>
        </a:p>
      </dgm:t>
    </dgm:pt>
    <dgm:pt modelId="{3967E337-9463-4448-83B7-DC3E228DDE5C}">
      <dgm:prSet custT="1"/>
      <dgm:spPr/>
      <dgm:t>
        <a:bodyPr/>
        <a:lstStyle/>
        <a:p>
          <a:r>
            <a:rPr lang="zh-CN" altLang="en-US" sz="1600" b="1" dirty="0">
              <a:solidFill>
                <a:schemeClr val="tx1"/>
              </a:solidFill>
            </a:rPr>
            <a:t>鬼认识他</a:t>
          </a:r>
          <a:endParaRPr lang="en-US" sz="1600" b="1" dirty="0">
            <a:solidFill>
              <a:schemeClr val="tx1"/>
            </a:solidFill>
          </a:endParaRPr>
        </a:p>
      </dgm:t>
    </dgm:pt>
    <dgm:pt modelId="{EEEB03B3-DE01-4D42-80DB-9E93DEA797F4}" type="parTrans" cxnId="{456213DA-7527-CB48-B2F7-07452990BA3A}">
      <dgm:prSet/>
      <dgm:spPr/>
      <dgm:t>
        <a:bodyPr/>
        <a:lstStyle/>
        <a:p>
          <a:endParaRPr lang="en-US"/>
        </a:p>
      </dgm:t>
    </dgm:pt>
    <dgm:pt modelId="{23853B3F-39DE-4016-8DD6-A45CD65CBC36}" type="sibTrans" cxnId="{456213DA-7527-CB48-B2F7-07452990BA3A}">
      <dgm:prSet/>
      <dgm:spPr/>
      <dgm:t>
        <a:bodyPr/>
        <a:lstStyle/>
        <a:p>
          <a:endParaRPr lang="en-US"/>
        </a:p>
      </dgm:t>
    </dgm:pt>
    <dgm:pt modelId="{42814DCA-A808-4907-A8A5-D4DA7291CD81}">
      <dgm:prSet custT="1"/>
      <dgm:spPr/>
      <dgm:t>
        <a:bodyPr/>
        <a:lstStyle/>
        <a:p>
          <a:r>
            <a:rPr lang="zh-CN" altLang="en-US" sz="1600" b="1" dirty="0">
              <a:solidFill>
                <a:schemeClr val="tx1"/>
              </a:solidFill>
            </a:rPr>
            <a:t>奉名赶鬼</a:t>
          </a:r>
          <a:endParaRPr lang="en-US" altLang="zh-CN" sz="1600" b="1" dirty="0">
            <a:solidFill>
              <a:schemeClr val="tx1"/>
            </a:solidFill>
          </a:endParaRPr>
        </a:p>
        <a:p>
          <a:endParaRPr lang="en-US" sz="1300" dirty="0"/>
        </a:p>
      </dgm:t>
    </dgm:pt>
    <dgm:pt modelId="{936BB485-D033-41E7-8333-16E8A83579A1}" type="parTrans" cxnId="{12FA5430-A5EB-F34C-8D99-C2B1AC460B83}">
      <dgm:prSet/>
      <dgm:spPr/>
      <dgm:t>
        <a:bodyPr/>
        <a:lstStyle/>
        <a:p>
          <a:endParaRPr lang="en-US"/>
        </a:p>
      </dgm:t>
    </dgm:pt>
    <dgm:pt modelId="{6C69F5B4-E28B-4C20-9E4D-543CD8111F0F}" type="sibTrans" cxnId="{12FA5430-A5EB-F34C-8D99-C2B1AC460B83}">
      <dgm:prSet/>
      <dgm:spPr/>
      <dgm:t>
        <a:bodyPr/>
        <a:lstStyle/>
        <a:p>
          <a:endParaRPr lang="en-US"/>
        </a:p>
      </dgm:t>
    </dgm:pt>
    <dgm:pt modelId="{6C3005D9-D132-474B-842D-C5B35B727CE5}" type="pres">
      <dgm:prSet presAssocID="{6E24E818-2082-4224-B050-ECA45B6F64F5}" presName="diagram" presStyleCnt="0">
        <dgm:presLayoutVars>
          <dgm:dir/>
          <dgm:resizeHandles val="exact"/>
        </dgm:presLayoutVars>
      </dgm:prSet>
      <dgm:spPr/>
    </dgm:pt>
    <dgm:pt modelId="{060F7188-3A8C-46E5-B048-D536182B9E76}" type="pres">
      <dgm:prSet presAssocID="{3A91A4B3-7F65-47D0-98A0-95A99AEA29F0}" presName="node" presStyleLbl="node1" presStyleIdx="0" presStyleCnt="4">
        <dgm:presLayoutVars>
          <dgm:bulletEnabled val="1"/>
        </dgm:presLayoutVars>
      </dgm:prSet>
      <dgm:spPr/>
    </dgm:pt>
    <dgm:pt modelId="{D3AE4C6F-E3D6-45B7-B305-3FF7D4CC68C2}" type="pres">
      <dgm:prSet presAssocID="{76A34144-4EB9-494C-872F-4DBF94BFEE1F}" presName="sibTrans" presStyleCnt="0"/>
      <dgm:spPr/>
    </dgm:pt>
    <dgm:pt modelId="{E7E4F256-5540-48B9-87F3-370D4D6352B5}" type="pres">
      <dgm:prSet presAssocID="{A2D3E63F-972B-4A17-BCAE-4B6DD892923A}" presName="node" presStyleLbl="node1" presStyleIdx="1" presStyleCnt="4" custLinFactNeighborY="-1024">
        <dgm:presLayoutVars>
          <dgm:bulletEnabled val="1"/>
        </dgm:presLayoutVars>
      </dgm:prSet>
      <dgm:spPr/>
    </dgm:pt>
    <dgm:pt modelId="{6072A829-384D-4245-800F-986DA7346E44}" type="pres">
      <dgm:prSet presAssocID="{F72AA888-24C0-4862-88AD-31B0B8B0F31D}" presName="sibTrans" presStyleCnt="0"/>
      <dgm:spPr/>
    </dgm:pt>
    <dgm:pt modelId="{5A65E2A9-3D01-4CBB-94BD-E1C4A0256841}" type="pres">
      <dgm:prSet presAssocID="{202F6CD3-14F4-4F5D-AB7E-056556E98744}" presName="node" presStyleLbl="node1" presStyleIdx="2" presStyleCnt="4" custLinFactNeighborX="1044" custLinFactNeighborY="2764">
        <dgm:presLayoutVars>
          <dgm:bulletEnabled val="1"/>
        </dgm:presLayoutVars>
      </dgm:prSet>
      <dgm:spPr/>
    </dgm:pt>
    <dgm:pt modelId="{E22AD05D-8562-476A-93DB-801ECAF26F44}" type="pres">
      <dgm:prSet presAssocID="{DF0237E1-6128-45A1-B0FC-23D796176C60}" presName="sibTrans" presStyleCnt="0"/>
      <dgm:spPr/>
    </dgm:pt>
    <dgm:pt modelId="{29D64E9B-3C1C-4860-9D01-D68A25058D12}" type="pres">
      <dgm:prSet presAssocID="{447F042C-C2F9-4AE9-8D90-8F6233E7A674}" presName="node" presStyleLbl="node1" presStyleIdx="3" presStyleCnt="4">
        <dgm:presLayoutVars>
          <dgm:bulletEnabled val="1"/>
        </dgm:presLayoutVars>
      </dgm:prSet>
      <dgm:spPr/>
    </dgm:pt>
  </dgm:ptLst>
  <dgm:cxnLst>
    <dgm:cxn modelId="{287E6B07-B9E4-F74F-AC40-E3420EE502B4}" srcId="{202F6CD3-14F4-4F5D-AB7E-056556E98744}" destId="{B67F63E2-BF4A-4F24-9AF8-1C20F14E829A}" srcOrd="0" destOrd="0" parTransId="{74659773-41BE-418A-8A87-A420020746DA}" sibTransId="{E3C4BFF3-9271-4DA1-8D49-2118026AF894}"/>
    <dgm:cxn modelId="{FE904309-2241-1B47-9C63-28C290FD3B4C}" type="presOf" srcId="{42814DCA-A808-4907-A8A5-D4DA7291CD81}" destId="{5A65E2A9-3D01-4CBB-94BD-E1C4A0256841}" srcOrd="0" destOrd="3" presId="urn:microsoft.com/office/officeart/2005/8/layout/default"/>
    <dgm:cxn modelId="{8A101313-ECB0-40C7-BD8F-011111F3A219}" type="presOf" srcId="{6E24E818-2082-4224-B050-ECA45B6F64F5}" destId="{6C3005D9-D132-474B-842D-C5B35B727CE5}" srcOrd="0" destOrd="0" presId="urn:microsoft.com/office/officeart/2005/8/layout/default"/>
    <dgm:cxn modelId="{9B65CF23-FD99-4F25-A56E-533F096EC40A}" type="presOf" srcId="{797EDC31-10EF-421A-AAB8-53DFC9AAADE8}" destId="{29D64E9B-3C1C-4860-9D01-D68A25058D12}" srcOrd="0" destOrd="3" presId="urn:microsoft.com/office/officeart/2005/8/layout/default"/>
    <dgm:cxn modelId="{56F6A728-953A-4B88-AF43-2A215C067FD1}" type="presOf" srcId="{A2D3E63F-972B-4A17-BCAE-4B6DD892923A}" destId="{E7E4F256-5540-48B9-87F3-370D4D6352B5}" srcOrd="0" destOrd="0" presId="urn:microsoft.com/office/officeart/2005/8/layout/default"/>
    <dgm:cxn modelId="{FF02DD2D-7BBC-4D81-997F-8DEB93FCE250}" type="presOf" srcId="{EB851C4C-78FB-4B16-AA6D-0A4A2910057E}" destId="{29D64E9B-3C1C-4860-9D01-D68A25058D12}" srcOrd="0" destOrd="1" presId="urn:microsoft.com/office/officeart/2005/8/layout/default"/>
    <dgm:cxn modelId="{10070E2F-A2E0-DC42-BBE0-991308F55FB2}" type="presOf" srcId="{B67F63E2-BF4A-4F24-9AF8-1C20F14E829A}" destId="{5A65E2A9-3D01-4CBB-94BD-E1C4A0256841}" srcOrd="0" destOrd="1" presId="urn:microsoft.com/office/officeart/2005/8/layout/default"/>
    <dgm:cxn modelId="{12FA5430-A5EB-F34C-8D99-C2B1AC460B83}" srcId="{202F6CD3-14F4-4F5D-AB7E-056556E98744}" destId="{42814DCA-A808-4907-A8A5-D4DA7291CD81}" srcOrd="2" destOrd="0" parTransId="{936BB485-D033-41E7-8333-16E8A83579A1}" sibTransId="{6C69F5B4-E28B-4C20-9E4D-543CD8111F0F}"/>
    <dgm:cxn modelId="{4C980940-D358-B148-82C1-EB2D364089EF}" srcId="{A2D3E63F-972B-4A17-BCAE-4B6DD892923A}" destId="{901459A2-DCDC-4DFA-AB1A-7580393A69A9}" srcOrd="2" destOrd="0" parTransId="{8781748A-2FB3-49BD-A625-4FCBD2669619}" sibTransId="{11F647C0-5DA4-45F2-A21E-FCEBA5C5713C}"/>
    <dgm:cxn modelId="{4F36DB43-B4B6-704E-AA82-283C6FE22547}" type="presOf" srcId="{3967E337-9463-4448-83B7-DC3E228DDE5C}" destId="{5A65E2A9-3D01-4CBB-94BD-E1C4A0256841}" srcOrd="0" destOrd="2" presId="urn:microsoft.com/office/officeart/2005/8/layout/default"/>
    <dgm:cxn modelId="{D6B7D646-4DB1-47DA-B958-B243D28711C6}" srcId="{6E24E818-2082-4224-B050-ECA45B6F64F5}" destId="{3A91A4B3-7F65-47D0-98A0-95A99AEA29F0}" srcOrd="0" destOrd="0" parTransId="{F2B2EB1C-2462-4BB0-8A7C-1EF7BB1A1D5E}" sibTransId="{76A34144-4EB9-494C-872F-4DBF94BFEE1F}"/>
    <dgm:cxn modelId="{05D57547-18C7-4205-A615-4E05E44609A8}" srcId="{3A91A4B3-7F65-47D0-98A0-95A99AEA29F0}" destId="{78B0A8A3-B59A-42F6-B4DC-EA94B015677A}" srcOrd="1" destOrd="0" parTransId="{2FD22299-0B5F-41EA-B9BE-BA22E73CCA14}" sibTransId="{CF32591A-C756-4269-A2EE-9C16EDC9E018}"/>
    <dgm:cxn modelId="{C770A447-3E52-4C7B-819D-CCDC957C54A0}" type="presOf" srcId="{202F6CD3-14F4-4F5D-AB7E-056556E98744}" destId="{5A65E2A9-3D01-4CBB-94BD-E1C4A0256841}" srcOrd="0" destOrd="0" presId="urn:microsoft.com/office/officeart/2005/8/layout/default"/>
    <dgm:cxn modelId="{67D40769-E9A2-CE45-85C6-66DCA31D1D80}" type="presOf" srcId="{901459A2-DCDC-4DFA-AB1A-7580393A69A9}" destId="{E7E4F256-5540-48B9-87F3-370D4D6352B5}" srcOrd="0" destOrd="3" presId="urn:microsoft.com/office/officeart/2005/8/layout/default"/>
    <dgm:cxn modelId="{2FFDFB6E-38AF-4220-8E6E-2CFFC899B2F5}" type="presOf" srcId="{A469EFAF-567F-4E4B-9E44-E9D8FF7B3F71}" destId="{29D64E9B-3C1C-4860-9D01-D68A25058D12}" srcOrd="0" destOrd="2" presId="urn:microsoft.com/office/officeart/2005/8/layout/default"/>
    <dgm:cxn modelId="{386E8E7E-9BEC-4EEC-B713-D5628F439AFE}" srcId="{447F042C-C2F9-4AE9-8D90-8F6233E7A674}" destId="{EB851C4C-78FB-4B16-AA6D-0A4A2910057E}" srcOrd="0" destOrd="0" parTransId="{DE0F190E-D507-464B-A6EF-49E681913B9E}" sibTransId="{EC241B97-4934-4434-9B6D-71CDBC234823}"/>
    <dgm:cxn modelId="{D28EA57E-6F92-4C1D-B04F-F12DE8023E82}" type="presOf" srcId="{7D392EB0-D089-4B03-9FF4-B56B9E5C7F2A}" destId="{E7E4F256-5540-48B9-87F3-370D4D6352B5}" srcOrd="0" destOrd="2" presId="urn:microsoft.com/office/officeart/2005/8/layout/default"/>
    <dgm:cxn modelId="{3E17FD8B-2F65-4E4F-B6F6-4CD73709F3B6}" srcId="{3A91A4B3-7F65-47D0-98A0-95A99AEA29F0}" destId="{A4F89B91-3ACC-439D-B546-ABFD96D1FA27}" srcOrd="2" destOrd="0" parTransId="{58FB1E52-429A-4DB7-B310-15395647DBEC}" sibTransId="{0C9F6E5E-B376-4888-BFB9-BA2595EC1B17}"/>
    <dgm:cxn modelId="{9A1B2897-5222-1948-9CE5-C883A91652DE}" type="presOf" srcId="{A4F89B91-3ACC-439D-B546-ABFD96D1FA27}" destId="{060F7188-3A8C-46E5-B048-D536182B9E76}" srcOrd="0" destOrd="3" presId="urn:microsoft.com/office/officeart/2005/8/layout/default"/>
    <dgm:cxn modelId="{39551299-AF2F-4ACA-98FE-15CEFE7AB762}" srcId="{447F042C-C2F9-4AE9-8D90-8F6233E7A674}" destId="{797EDC31-10EF-421A-AAB8-53DFC9AAADE8}" srcOrd="2" destOrd="0" parTransId="{D5B6E4F9-5A34-494E-99C0-DF7B864E9E0C}" sibTransId="{F05BC0D2-A320-4F32-AFAC-6D658FC65C53}"/>
    <dgm:cxn modelId="{E0627C9F-970A-4EC9-B4C9-73E2E817B76E}" srcId="{6E24E818-2082-4224-B050-ECA45B6F64F5}" destId="{202F6CD3-14F4-4F5D-AB7E-056556E98744}" srcOrd="2" destOrd="0" parTransId="{1584A14C-2F08-43A9-93ED-C2CCE796327F}" sibTransId="{DF0237E1-6128-45A1-B0FC-23D796176C60}"/>
    <dgm:cxn modelId="{1037C7A6-0D5F-411C-A029-2830CC8DF4A8}" srcId="{A2D3E63F-972B-4A17-BCAE-4B6DD892923A}" destId="{F33D9F02-DDCA-41E7-AFCB-FD6CA26947DC}" srcOrd="0" destOrd="0" parTransId="{1B7FE133-E4F7-4D28-848F-227C039AB711}" sibTransId="{3C5D22AA-0297-45E3-873B-424E2C44CAE8}"/>
    <dgm:cxn modelId="{FBC66CAF-A278-4C8F-B9E0-23FD21CFE9D3}" srcId="{6E24E818-2082-4224-B050-ECA45B6F64F5}" destId="{A2D3E63F-972B-4A17-BCAE-4B6DD892923A}" srcOrd="1" destOrd="0" parTransId="{DE09FC79-8C95-490A-8DE5-EC7ADEDE021B}" sibTransId="{F72AA888-24C0-4862-88AD-31B0B8B0F31D}"/>
    <dgm:cxn modelId="{90A727B8-600D-483C-85DB-A24788F90F74}" srcId="{3A91A4B3-7F65-47D0-98A0-95A99AEA29F0}" destId="{ECAB8FBF-8529-47D4-803A-0B578721291D}" srcOrd="0" destOrd="0" parTransId="{5B7E8B28-487B-47EB-997C-D5E37C818D2E}" sibTransId="{E417029B-54C3-48C9-98BE-AC885A8503A5}"/>
    <dgm:cxn modelId="{2F0E69C2-99E0-4FCD-9796-D887577C1689}" srcId="{447F042C-C2F9-4AE9-8D90-8F6233E7A674}" destId="{A469EFAF-567F-4E4B-9E44-E9D8FF7B3F71}" srcOrd="1" destOrd="0" parTransId="{7723B09B-53E8-484E-A139-835E98B61A86}" sibTransId="{DFBB64C6-3B37-487A-8811-886168DC5F5B}"/>
    <dgm:cxn modelId="{5A7E65CC-259B-403E-8A87-DA97BE2BE69E}" srcId="{A2D3E63F-972B-4A17-BCAE-4B6DD892923A}" destId="{7D392EB0-D089-4B03-9FF4-B56B9E5C7F2A}" srcOrd="1" destOrd="0" parTransId="{50F3F5E7-3B75-491B-A06B-078AE651E022}" sibTransId="{277F5F0E-1D57-4586-8C56-A979792FD2E8}"/>
    <dgm:cxn modelId="{6C2293CE-F2D0-4BAE-98C4-BAAE62D05D1A}" type="presOf" srcId="{F33D9F02-DDCA-41E7-AFCB-FD6CA26947DC}" destId="{E7E4F256-5540-48B9-87F3-370D4D6352B5}" srcOrd="0" destOrd="1" presId="urn:microsoft.com/office/officeart/2005/8/layout/default"/>
    <dgm:cxn modelId="{456213DA-7527-CB48-B2F7-07452990BA3A}" srcId="{202F6CD3-14F4-4F5D-AB7E-056556E98744}" destId="{3967E337-9463-4448-83B7-DC3E228DDE5C}" srcOrd="1" destOrd="0" parTransId="{EEEB03B3-DE01-4D42-80DB-9E93DEA797F4}" sibTransId="{23853B3F-39DE-4016-8DD6-A45CD65CBC36}"/>
    <dgm:cxn modelId="{81C6C6E1-7286-4EDA-B484-30C9717ABC3E}" type="presOf" srcId="{78B0A8A3-B59A-42F6-B4DC-EA94B015677A}" destId="{060F7188-3A8C-46E5-B048-D536182B9E76}" srcOrd="0" destOrd="2" presId="urn:microsoft.com/office/officeart/2005/8/layout/default"/>
    <dgm:cxn modelId="{DFCDDFE1-FCE4-4FB5-BB29-4928C665017C}" srcId="{6E24E818-2082-4224-B050-ECA45B6F64F5}" destId="{447F042C-C2F9-4AE9-8D90-8F6233E7A674}" srcOrd="3" destOrd="0" parTransId="{D8B2C52F-9D70-438A-B59B-7731E61544AF}" sibTransId="{D25610ED-A11F-4F87-B3B3-FE8E9D0DF041}"/>
    <dgm:cxn modelId="{507F09E2-B156-405F-813D-ED3233B13D21}" type="presOf" srcId="{ECAB8FBF-8529-47D4-803A-0B578721291D}" destId="{060F7188-3A8C-46E5-B048-D536182B9E76}" srcOrd="0" destOrd="1" presId="urn:microsoft.com/office/officeart/2005/8/layout/default"/>
    <dgm:cxn modelId="{2EA6D7EC-954A-4106-9D7D-4A83440A85AC}" type="presOf" srcId="{447F042C-C2F9-4AE9-8D90-8F6233E7A674}" destId="{29D64E9B-3C1C-4860-9D01-D68A25058D12}" srcOrd="0" destOrd="0" presId="urn:microsoft.com/office/officeart/2005/8/layout/default"/>
    <dgm:cxn modelId="{8FFAE8EE-8F95-4DC8-BE83-417D7BC843DE}" type="presOf" srcId="{3A91A4B3-7F65-47D0-98A0-95A99AEA29F0}" destId="{060F7188-3A8C-46E5-B048-D536182B9E76}" srcOrd="0" destOrd="0" presId="urn:microsoft.com/office/officeart/2005/8/layout/default"/>
    <dgm:cxn modelId="{6A8544AF-EB9E-4F6F-9AA2-4BC533083E04}" type="presParOf" srcId="{6C3005D9-D132-474B-842D-C5B35B727CE5}" destId="{060F7188-3A8C-46E5-B048-D536182B9E76}" srcOrd="0" destOrd="0" presId="urn:microsoft.com/office/officeart/2005/8/layout/default"/>
    <dgm:cxn modelId="{AFD69BC2-EA97-478C-BB3D-F55B3C7BDD08}" type="presParOf" srcId="{6C3005D9-D132-474B-842D-C5B35B727CE5}" destId="{D3AE4C6F-E3D6-45B7-B305-3FF7D4CC68C2}" srcOrd="1" destOrd="0" presId="urn:microsoft.com/office/officeart/2005/8/layout/default"/>
    <dgm:cxn modelId="{82939333-4384-4EFC-B25B-B6CA8A5CE17C}" type="presParOf" srcId="{6C3005D9-D132-474B-842D-C5B35B727CE5}" destId="{E7E4F256-5540-48B9-87F3-370D4D6352B5}" srcOrd="2" destOrd="0" presId="urn:microsoft.com/office/officeart/2005/8/layout/default"/>
    <dgm:cxn modelId="{62795ED3-1655-4110-AE59-3B176F52F610}" type="presParOf" srcId="{6C3005D9-D132-474B-842D-C5B35B727CE5}" destId="{6072A829-384D-4245-800F-986DA7346E44}" srcOrd="3" destOrd="0" presId="urn:microsoft.com/office/officeart/2005/8/layout/default"/>
    <dgm:cxn modelId="{3AD5E804-7BDA-40F7-88B1-AD200088BDDE}" type="presParOf" srcId="{6C3005D9-D132-474B-842D-C5B35B727CE5}" destId="{5A65E2A9-3D01-4CBB-94BD-E1C4A0256841}" srcOrd="4" destOrd="0" presId="urn:microsoft.com/office/officeart/2005/8/layout/default"/>
    <dgm:cxn modelId="{4272786B-6076-484C-B29C-B6D17398F078}" type="presParOf" srcId="{6C3005D9-D132-474B-842D-C5B35B727CE5}" destId="{E22AD05D-8562-476A-93DB-801ECAF26F44}" srcOrd="5" destOrd="0" presId="urn:microsoft.com/office/officeart/2005/8/layout/default"/>
    <dgm:cxn modelId="{581A2075-9FB4-40DD-BA85-8C033AE0EC43}" type="presParOf" srcId="{6C3005D9-D132-474B-842D-C5B35B727CE5}" destId="{29D64E9B-3C1C-4860-9D01-D68A25058D12}" srcOrd="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0F7188-3A8C-46E5-B048-D536182B9E76}">
      <dsp:nvSpPr>
        <dsp:cNvPr id="0" name=""/>
        <dsp:cNvSpPr/>
      </dsp:nvSpPr>
      <dsp:spPr>
        <a:xfrm>
          <a:off x="795" y="62835"/>
          <a:ext cx="3100958" cy="1860575"/>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zh-CN" sz="2000" b="1" kern="1200" dirty="0">
              <a:solidFill>
                <a:schemeClr val="tx1"/>
              </a:solidFill>
            </a:rPr>
            <a:t>自然界的权柄</a:t>
          </a:r>
          <a:endParaRPr lang="en-US" sz="2000" b="1" kern="1200" dirty="0">
            <a:solidFill>
              <a:schemeClr val="tx1"/>
            </a:solidFill>
          </a:endParaRPr>
        </a:p>
        <a:p>
          <a:pPr marL="171450" lvl="1" indent="-171450" algn="l" defTabSz="711200">
            <a:lnSpc>
              <a:spcPct val="90000"/>
            </a:lnSpc>
            <a:spcBef>
              <a:spcPct val="0"/>
            </a:spcBef>
            <a:spcAft>
              <a:spcPct val="15000"/>
            </a:spcAft>
            <a:buChar char="•"/>
          </a:pPr>
          <a:r>
            <a:rPr lang="zh-CN" sz="1600" b="1" kern="1200" dirty="0">
              <a:solidFill>
                <a:schemeClr val="tx1"/>
              </a:solidFill>
            </a:rPr>
            <a:t>平息风浪</a:t>
          </a:r>
          <a:endParaRPr lang="en-US" sz="1600" b="1" kern="1200" dirty="0">
            <a:solidFill>
              <a:schemeClr val="tx1"/>
            </a:solidFill>
          </a:endParaRPr>
        </a:p>
        <a:p>
          <a:pPr marL="171450" lvl="1" indent="-171450" algn="l" defTabSz="711200">
            <a:lnSpc>
              <a:spcPct val="90000"/>
            </a:lnSpc>
            <a:spcBef>
              <a:spcPct val="0"/>
            </a:spcBef>
            <a:spcAft>
              <a:spcPct val="15000"/>
            </a:spcAft>
            <a:buChar char="•"/>
          </a:pPr>
          <a:r>
            <a:rPr lang="zh-CN" sz="1600" b="1" kern="1200" dirty="0">
              <a:solidFill>
                <a:schemeClr val="tx1"/>
              </a:solidFill>
            </a:rPr>
            <a:t>水变酒</a:t>
          </a:r>
          <a:endParaRPr lang="en-US" sz="1600" b="1" kern="1200" dirty="0">
            <a:solidFill>
              <a:schemeClr val="tx1"/>
            </a:solidFill>
          </a:endParaRPr>
        </a:p>
        <a:p>
          <a:pPr marL="171450" lvl="1" indent="-171450" algn="l" defTabSz="711200">
            <a:lnSpc>
              <a:spcPct val="90000"/>
            </a:lnSpc>
            <a:spcBef>
              <a:spcPct val="0"/>
            </a:spcBef>
            <a:spcAft>
              <a:spcPct val="15000"/>
            </a:spcAft>
            <a:buChar char="•"/>
          </a:pPr>
          <a:r>
            <a:rPr lang="zh-CN" altLang="en-US" sz="1600" b="1" kern="1200" dirty="0">
              <a:solidFill>
                <a:schemeClr val="tx1"/>
              </a:solidFill>
            </a:rPr>
            <a:t>水上行走</a:t>
          </a:r>
          <a:endParaRPr lang="en-US" sz="1600" b="1" kern="1200" dirty="0">
            <a:solidFill>
              <a:schemeClr val="tx1"/>
            </a:solidFill>
          </a:endParaRPr>
        </a:p>
      </dsp:txBody>
      <dsp:txXfrm>
        <a:off x="795" y="62835"/>
        <a:ext cx="3100958" cy="1860575"/>
      </dsp:txXfrm>
    </dsp:sp>
    <dsp:sp modelId="{E7E4F256-5540-48B9-87F3-370D4D6352B5}">
      <dsp:nvSpPr>
        <dsp:cNvPr id="0" name=""/>
        <dsp:cNvSpPr/>
      </dsp:nvSpPr>
      <dsp:spPr>
        <a:xfrm>
          <a:off x="3411849" y="43782"/>
          <a:ext cx="3100958" cy="1860575"/>
        </a:xfrm>
        <a:prstGeom prst="rect">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zh-CN" sz="2000" b="1" kern="1200" dirty="0">
              <a:solidFill>
                <a:schemeClr val="tx1"/>
              </a:solidFill>
            </a:rPr>
            <a:t>生命的权柄</a:t>
          </a:r>
          <a:endParaRPr lang="en-US" sz="2000" b="1" kern="1200" dirty="0">
            <a:solidFill>
              <a:schemeClr val="tx1"/>
            </a:solidFill>
          </a:endParaRPr>
        </a:p>
        <a:p>
          <a:pPr marL="171450" lvl="1" indent="-171450" algn="l" defTabSz="711200">
            <a:lnSpc>
              <a:spcPct val="90000"/>
            </a:lnSpc>
            <a:spcBef>
              <a:spcPct val="0"/>
            </a:spcBef>
            <a:spcAft>
              <a:spcPct val="15000"/>
            </a:spcAft>
            <a:buChar char="•"/>
          </a:pPr>
          <a:r>
            <a:rPr lang="zh-CN" sz="1600" b="1" kern="1200" dirty="0">
              <a:solidFill>
                <a:schemeClr val="tx1"/>
              </a:solidFill>
            </a:rPr>
            <a:t>死人复活</a:t>
          </a:r>
          <a:endParaRPr lang="en-US" sz="1600" b="1" kern="1200" dirty="0">
            <a:solidFill>
              <a:schemeClr val="tx1"/>
            </a:solidFill>
          </a:endParaRPr>
        </a:p>
        <a:p>
          <a:pPr marL="171450" lvl="1" indent="-171450" algn="l" defTabSz="711200">
            <a:lnSpc>
              <a:spcPct val="90000"/>
            </a:lnSpc>
            <a:spcBef>
              <a:spcPct val="0"/>
            </a:spcBef>
            <a:spcAft>
              <a:spcPct val="15000"/>
            </a:spcAft>
            <a:buChar char="•"/>
          </a:pPr>
          <a:r>
            <a:rPr lang="zh-CN" sz="1600" b="1" kern="1200" dirty="0">
              <a:solidFill>
                <a:schemeClr val="tx1"/>
              </a:solidFill>
            </a:rPr>
            <a:t>医治原生瞎子瘸子</a:t>
          </a:r>
          <a:endParaRPr lang="en-US" sz="1600" b="1" kern="1200" dirty="0">
            <a:solidFill>
              <a:schemeClr val="tx1"/>
            </a:solidFill>
          </a:endParaRPr>
        </a:p>
        <a:p>
          <a:pPr marL="171450" lvl="1" indent="-171450" algn="l" defTabSz="711200">
            <a:lnSpc>
              <a:spcPct val="90000"/>
            </a:lnSpc>
            <a:spcBef>
              <a:spcPct val="0"/>
            </a:spcBef>
            <a:spcAft>
              <a:spcPct val="15000"/>
            </a:spcAft>
            <a:buChar char="•"/>
          </a:pPr>
          <a:r>
            <a:rPr lang="zh-CN" altLang="en-US" sz="1600" b="1" kern="1200" dirty="0">
              <a:solidFill>
                <a:schemeClr val="tx1"/>
              </a:solidFill>
            </a:rPr>
            <a:t>医治各种疾病</a:t>
          </a:r>
          <a:endParaRPr lang="en-US" sz="1600" b="1" kern="1200" dirty="0">
            <a:solidFill>
              <a:schemeClr val="tx1"/>
            </a:solidFill>
          </a:endParaRPr>
        </a:p>
      </dsp:txBody>
      <dsp:txXfrm>
        <a:off x="3411849" y="43782"/>
        <a:ext cx="3100958" cy="1860575"/>
      </dsp:txXfrm>
    </dsp:sp>
    <dsp:sp modelId="{5A65E2A9-3D01-4CBB-94BD-E1C4A0256841}">
      <dsp:nvSpPr>
        <dsp:cNvPr id="0" name=""/>
        <dsp:cNvSpPr/>
      </dsp:nvSpPr>
      <dsp:spPr>
        <a:xfrm>
          <a:off x="33169" y="2284932"/>
          <a:ext cx="3100958" cy="1860575"/>
        </a:xfrm>
        <a:prstGeom prst="rect">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zh-CN" sz="2000" b="1" kern="1200" dirty="0">
              <a:solidFill>
                <a:schemeClr val="tx1"/>
              </a:solidFill>
            </a:rPr>
            <a:t>灵界的权柄</a:t>
          </a:r>
          <a:endParaRPr lang="en-US" sz="2000" b="1" kern="1200" dirty="0">
            <a:solidFill>
              <a:schemeClr val="tx1"/>
            </a:solidFill>
          </a:endParaRPr>
        </a:p>
        <a:p>
          <a:pPr marL="171450" lvl="1" indent="-171450" algn="l" defTabSz="711200">
            <a:lnSpc>
              <a:spcPct val="90000"/>
            </a:lnSpc>
            <a:spcBef>
              <a:spcPct val="0"/>
            </a:spcBef>
            <a:spcAft>
              <a:spcPct val="15000"/>
            </a:spcAft>
            <a:buChar char="•"/>
          </a:pPr>
          <a:r>
            <a:rPr lang="zh-CN" altLang="en-US" sz="1600" b="1" kern="1200" dirty="0">
              <a:solidFill>
                <a:schemeClr val="tx1"/>
              </a:solidFill>
            </a:rPr>
            <a:t>驱赶恶鬼</a:t>
          </a:r>
          <a:endParaRPr lang="en-US" sz="1600" b="1" kern="1200" dirty="0">
            <a:solidFill>
              <a:schemeClr val="tx1"/>
            </a:solidFill>
          </a:endParaRPr>
        </a:p>
        <a:p>
          <a:pPr marL="171450" lvl="1" indent="-171450" algn="l" defTabSz="711200">
            <a:lnSpc>
              <a:spcPct val="90000"/>
            </a:lnSpc>
            <a:spcBef>
              <a:spcPct val="0"/>
            </a:spcBef>
            <a:spcAft>
              <a:spcPct val="15000"/>
            </a:spcAft>
            <a:buChar char="•"/>
          </a:pPr>
          <a:r>
            <a:rPr lang="zh-CN" altLang="en-US" sz="1600" b="1" kern="1200" dirty="0">
              <a:solidFill>
                <a:schemeClr val="tx1"/>
              </a:solidFill>
            </a:rPr>
            <a:t>鬼认识他</a:t>
          </a:r>
          <a:endParaRPr lang="en-US" sz="1600" b="1" kern="1200" dirty="0">
            <a:solidFill>
              <a:schemeClr val="tx1"/>
            </a:solidFill>
          </a:endParaRPr>
        </a:p>
        <a:p>
          <a:pPr marL="171450" lvl="1" indent="-171450" algn="l" defTabSz="711200">
            <a:lnSpc>
              <a:spcPct val="90000"/>
            </a:lnSpc>
            <a:spcBef>
              <a:spcPct val="0"/>
            </a:spcBef>
            <a:spcAft>
              <a:spcPct val="15000"/>
            </a:spcAft>
            <a:buChar char="•"/>
          </a:pPr>
          <a:r>
            <a:rPr lang="zh-CN" altLang="en-US" sz="1600" b="1" kern="1200" dirty="0">
              <a:solidFill>
                <a:schemeClr val="tx1"/>
              </a:solidFill>
            </a:rPr>
            <a:t>奉名赶鬼</a:t>
          </a:r>
          <a:endParaRPr lang="en-US" altLang="zh-CN" sz="1600" b="1" kern="1200" dirty="0">
            <a:solidFill>
              <a:schemeClr val="tx1"/>
            </a:solidFill>
          </a:endParaRPr>
        </a:p>
        <a:p>
          <a:pPr marL="171450" lvl="1" indent="-171450" algn="l" defTabSz="711200">
            <a:lnSpc>
              <a:spcPct val="90000"/>
            </a:lnSpc>
            <a:spcBef>
              <a:spcPct val="0"/>
            </a:spcBef>
            <a:spcAft>
              <a:spcPct val="15000"/>
            </a:spcAft>
            <a:buChar char="•"/>
          </a:pPr>
          <a:endParaRPr lang="en-US" sz="1300" kern="1200" dirty="0"/>
        </a:p>
      </dsp:txBody>
      <dsp:txXfrm>
        <a:off x="33169" y="2284932"/>
        <a:ext cx="3100958" cy="1860575"/>
      </dsp:txXfrm>
    </dsp:sp>
    <dsp:sp modelId="{29D64E9B-3C1C-4860-9D01-D68A25058D12}">
      <dsp:nvSpPr>
        <dsp:cNvPr id="0" name=""/>
        <dsp:cNvSpPr/>
      </dsp:nvSpPr>
      <dsp:spPr>
        <a:xfrm>
          <a:off x="3411849" y="2233506"/>
          <a:ext cx="3100958" cy="1860575"/>
        </a:xfrm>
        <a:prstGeom prst="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zh-CN" altLang="en-US" sz="2000" b="1" kern="1200" dirty="0">
              <a:solidFill>
                <a:schemeClr val="tx1"/>
              </a:solidFill>
            </a:rPr>
            <a:t>胜过死亡</a:t>
          </a:r>
          <a:endParaRPr lang="en-US" sz="2000" b="1" kern="1200" dirty="0">
            <a:solidFill>
              <a:schemeClr val="tx1"/>
            </a:solidFill>
          </a:endParaRPr>
        </a:p>
        <a:p>
          <a:pPr marL="171450" lvl="1" indent="-171450" algn="l" defTabSz="711200">
            <a:lnSpc>
              <a:spcPct val="90000"/>
            </a:lnSpc>
            <a:spcBef>
              <a:spcPct val="0"/>
            </a:spcBef>
            <a:spcAft>
              <a:spcPct val="15000"/>
            </a:spcAft>
            <a:buChar char="•"/>
          </a:pPr>
          <a:r>
            <a:rPr lang="zh-CN" altLang="en-US" sz="1600" b="1" kern="1200" dirty="0">
              <a:solidFill>
                <a:schemeClr val="tx1"/>
              </a:solidFill>
            </a:rPr>
            <a:t>预言自己的死和复活</a:t>
          </a:r>
          <a:endParaRPr lang="en-US" sz="1600" b="1" kern="1200" dirty="0">
            <a:solidFill>
              <a:schemeClr val="tx1"/>
            </a:solidFill>
          </a:endParaRPr>
        </a:p>
        <a:p>
          <a:pPr marL="171450" lvl="1" indent="-171450" algn="l" defTabSz="711200">
            <a:lnSpc>
              <a:spcPct val="90000"/>
            </a:lnSpc>
            <a:spcBef>
              <a:spcPct val="0"/>
            </a:spcBef>
            <a:spcAft>
              <a:spcPct val="15000"/>
            </a:spcAft>
            <a:buChar char="•"/>
          </a:pPr>
          <a:r>
            <a:rPr lang="zh-CN" altLang="en-US" sz="1600" b="1" kern="1200" dirty="0">
              <a:solidFill>
                <a:schemeClr val="tx1"/>
              </a:solidFill>
            </a:rPr>
            <a:t>空坟墓</a:t>
          </a:r>
          <a:endParaRPr lang="en-US" sz="1600" b="1" kern="1200" dirty="0">
            <a:solidFill>
              <a:schemeClr val="tx1"/>
            </a:solidFill>
          </a:endParaRPr>
        </a:p>
        <a:p>
          <a:pPr marL="171450" lvl="1" indent="-171450" algn="l" defTabSz="711200">
            <a:lnSpc>
              <a:spcPct val="90000"/>
            </a:lnSpc>
            <a:spcBef>
              <a:spcPct val="0"/>
            </a:spcBef>
            <a:spcAft>
              <a:spcPct val="15000"/>
            </a:spcAft>
            <a:buChar char="•"/>
          </a:pPr>
          <a:r>
            <a:rPr lang="zh-CN" altLang="en-US" sz="1600" b="1" kern="1200" dirty="0">
              <a:solidFill>
                <a:schemeClr val="tx1"/>
              </a:solidFill>
            </a:rPr>
            <a:t>死后向门徒显现</a:t>
          </a:r>
          <a:endParaRPr lang="en-US" sz="1600" b="1" kern="1200" dirty="0">
            <a:solidFill>
              <a:schemeClr val="tx1"/>
            </a:solidFill>
          </a:endParaRPr>
        </a:p>
      </dsp:txBody>
      <dsp:txXfrm>
        <a:off x="3411849" y="2233506"/>
        <a:ext cx="3100958" cy="186057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CEDBE77-AD8A-405C-88E0-F78C33FD7FA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C5C37063-5DA3-4C3D-AB76-95FC0588DC2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C00E744-835E-434C-AA2B-B7A8E129DBCB}" type="datetimeFigureOut">
              <a:rPr lang="en-US" smtClean="0"/>
              <a:t>12/23/2018</a:t>
            </a:fld>
            <a:endParaRPr lang="en-US"/>
          </a:p>
        </p:txBody>
      </p:sp>
      <p:sp>
        <p:nvSpPr>
          <p:cNvPr id="4" name="Footer Placeholder 3">
            <a:extLst>
              <a:ext uri="{FF2B5EF4-FFF2-40B4-BE49-F238E27FC236}">
                <a16:creationId xmlns:a16="http://schemas.microsoft.com/office/drawing/2014/main" id="{D0D3C788-FC05-4DEC-9573-D0818B84F0C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ACF17A34-358A-4FF7-8C01-631BEDA6C25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F6D9D5D-7E99-4CA4-BEE5-4C5D0F38833F}" type="slidenum">
              <a:rPr lang="en-US" smtClean="0"/>
              <a:t>‹#›</a:t>
            </a:fld>
            <a:endParaRPr lang="en-US"/>
          </a:p>
        </p:txBody>
      </p:sp>
    </p:spTree>
    <p:extLst>
      <p:ext uri="{BB962C8B-B14F-4D97-AF65-F5344CB8AC3E}">
        <p14:creationId xmlns:p14="http://schemas.microsoft.com/office/powerpoint/2010/main" val="32662348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3B8146-E251-4699-8DE7-04BB8E4769A3}" type="datetimeFigureOut">
              <a:rPr lang="en-US" smtClean="0"/>
              <a:t>12/23/2018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2E7B32-A5B5-425A-81BB-4418FAD92C7F}" type="slidenum">
              <a:rPr lang="en-US" smtClean="0"/>
              <a:t>‹#›</a:t>
            </a:fld>
            <a:endParaRPr lang="en-US"/>
          </a:p>
        </p:txBody>
      </p:sp>
    </p:spTree>
    <p:extLst>
      <p:ext uri="{BB962C8B-B14F-4D97-AF65-F5344CB8AC3E}">
        <p14:creationId xmlns:p14="http://schemas.microsoft.com/office/powerpoint/2010/main" val="2848456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dirty="0"/>
              <a:t>各位朋友，各位来宾，大家好，欢迎来参加我们迎接圣诞的聚会，</a:t>
            </a:r>
            <a:endParaRPr lang="en-US" altLang="zh-CN" dirty="0"/>
          </a:p>
          <a:p>
            <a:r>
              <a:rPr lang="zh-CN" altLang="en-US" dirty="0"/>
              <a:t>我们都来自中国，欢迎来自中国的同胞和侨胞们。</a:t>
            </a:r>
          </a:p>
          <a:p>
            <a:r>
              <a:rPr lang="zh-CN" altLang="en-US" dirty="0"/>
              <a:t>圣诞节要到了，到处都是欢乐的气氛，每个人都很开心，为什么呢？</a:t>
            </a:r>
          </a:p>
          <a:p>
            <a:r>
              <a:rPr lang="zh-CN" altLang="en-US" dirty="0"/>
              <a:t>购物娱乐 圣诞树 圣诞礼物，还有放假！</a:t>
            </a:r>
            <a:endParaRPr lang="en-US" altLang="zh-CN" dirty="0"/>
          </a:p>
          <a:p>
            <a:r>
              <a:rPr lang="zh-CN" altLang="en-US" dirty="0"/>
              <a:t>圣诞节怎么来的呢，这个和中国的端午节有点像</a:t>
            </a:r>
            <a:endParaRPr lang="en-US" altLang="zh-CN" dirty="0"/>
          </a:p>
          <a:p>
            <a:r>
              <a:rPr lang="zh-CN" altLang="en-US" dirty="0"/>
              <a:t>过圣诞节其实是为了纪念一个人，从圣诞节的名字上可以看出来</a:t>
            </a:r>
            <a:endParaRPr lang="en-US" altLang="zh-CN" dirty="0"/>
          </a:p>
          <a:p>
            <a:r>
              <a:rPr lang="zh-CN" altLang="en-US" dirty="0"/>
              <a:t>圣诞 </a:t>
            </a:r>
            <a:r>
              <a:rPr lang="en-US" altLang="zh-CN" dirty="0"/>
              <a:t>=》</a:t>
            </a:r>
            <a:r>
              <a:rPr lang="zh-CN" altLang="en-US" dirty="0"/>
              <a:t>圣者诞生，这个圣者就是耶稣，圣诞节是来庆祝耶稣诞生的日子</a:t>
            </a:r>
            <a:endParaRPr lang="en-US" altLang="zh-CN" dirty="0"/>
          </a:p>
          <a:p>
            <a:r>
              <a:rPr lang="zh-CN" altLang="en-US" dirty="0"/>
              <a:t>耶稣的诞生有什么好庆祝的，今天我们就一起来认识一下耶稣</a:t>
            </a:r>
            <a:endParaRPr lang="en-US" dirty="0"/>
          </a:p>
        </p:txBody>
      </p:sp>
      <p:sp>
        <p:nvSpPr>
          <p:cNvPr id="4" name="Slide Number Placeholder 3"/>
          <p:cNvSpPr>
            <a:spLocks noGrp="1"/>
          </p:cNvSpPr>
          <p:nvPr>
            <p:ph type="sldNum" sz="quarter" idx="5"/>
          </p:nvPr>
        </p:nvSpPr>
        <p:spPr/>
        <p:txBody>
          <a:bodyPr/>
          <a:lstStyle/>
          <a:p>
            <a:fld id="{D92E7B32-A5B5-425A-81BB-4418FAD92C7F}" type="slidenum">
              <a:rPr lang="en-US" smtClean="0"/>
              <a:t>1</a:t>
            </a:fld>
            <a:endParaRPr lang="en-US"/>
          </a:p>
        </p:txBody>
      </p:sp>
    </p:spTree>
    <p:extLst>
      <p:ext uri="{BB962C8B-B14F-4D97-AF65-F5344CB8AC3E}">
        <p14:creationId xmlns:p14="http://schemas.microsoft.com/office/powerpoint/2010/main" val="28281538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92E7B32-A5B5-425A-81BB-4418FAD92C7F}" type="slidenum">
              <a:rPr lang="en-US" smtClean="0"/>
              <a:t>11</a:t>
            </a:fld>
            <a:endParaRPr lang="en-US"/>
          </a:p>
        </p:txBody>
      </p:sp>
    </p:spTree>
    <p:extLst>
      <p:ext uri="{BB962C8B-B14F-4D97-AF65-F5344CB8AC3E}">
        <p14:creationId xmlns:p14="http://schemas.microsoft.com/office/powerpoint/2010/main" val="3163395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92E7B32-A5B5-425A-81BB-4418FAD92C7F}" type="slidenum">
              <a:rPr lang="en-US" smtClean="0"/>
              <a:t>12</a:t>
            </a:fld>
            <a:endParaRPr lang="en-US"/>
          </a:p>
        </p:txBody>
      </p:sp>
    </p:spTree>
    <p:extLst>
      <p:ext uri="{BB962C8B-B14F-4D97-AF65-F5344CB8AC3E}">
        <p14:creationId xmlns:p14="http://schemas.microsoft.com/office/powerpoint/2010/main" val="1971054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92E7B32-A5B5-425A-81BB-4418FAD92C7F}" type="slidenum">
              <a:rPr lang="en-US" smtClean="0"/>
              <a:t>14</a:t>
            </a:fld>
            <a:endParaRPr lang="en-US"/>
          </a:p>
        </p:txBody>
      </p:sp>
    </p:spTree>
    <p:extLst>
      <p:ext uri="{BB962C8B-B14F-4D97-AF65-F5344CB8AC3E}">
        <p14:creationId xmlns:p14="http://schemas.microsoft.com/office/powerpoint/2010/main" val="28100519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92E7B32-A5B5-425A-81BB-4418FAD92C7F}" type="slidenum">
              <a:rPr lang="en-US" smtClean="0"/>
              <a:t>15</a:t>
            </a:fld>
            <a:endParaRPr lang="en-US"/>
          </a:p>
        </p:txBody>
      </p:sp>
    </p:spTree>
    <p:extLst>
      <p:ext uri="{BB962C8B-B14F-4D97-AF65-F5344CB8AC3E}">
        <p14:creationId xmlns:p14="http://schemas.microsoft.com/office/powerpoint/2010/main" val="40991380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dirty="0"/>
              <a:t>亲爱的朋友们，我中国的同胞们，耶稣为何而来，耶稣是为你我而来，</a:t>
            </a:r>
            <a:endParaRPr lang="en-US" altLang="zh-CN" dirty="0"/>
          </a:p>
          <a:p>
            <a:r>
              <a:rPr lang="zh-CN" altLang="en-US" dirty="0"/>
              <a:t>他出于神，与至高者同等，他爱我们到一个地步，</a:t>
            </a:r>
            <a:endParaRPr lang="en-US" altLang="zh-CN" dirty="0"/>
          </a:p>
          <a:p>
            <a:r>
              <a:rPr lang="zh-CN" altLang="en-US" dirty="0"/>
              <a:t>以至于不顾一切降卑为人，道成肉身，进入这个籍着他创造的世界当中</a:t>
            </a:r>
            <a:endParaRPr lang="en-US" altLang="zh-CN" dirty="0"/>
          </a:p>
          <a:p>
            <a:r>
              <a:rPr lang="zh-CN" altLang="en-US" dirty="0"/>
              <a:t>出生在马槽，屈辱死在十字架上，一生治病救人，传天国的信息</a:t>
            </a:r>
            <a:endParaRPr lang="en-US" altLang="zh-CN" dirty="0"/>
          </a:p>
          <a:p>
            <a:r>
              <a:rPr lang="zh-CN" altLang="en-US" dirty="0"/>
              <a:t>就是为了要使我们这些罪人与神和好</a:t>
            </a:r>
            <a:endParaRPr lang="en-US" altLang="zh-CN" dirty="0"/>
          </a:p>
          <a:p>
            <a:r>
              <a:rPr lang="zh-CN" altLang="en-US" dirty="0"/>
              <a:t>为了让我们今生活得有意义，胜于之前的百倍</a:t>
            </a:r>
            <a:endParaRPr lang="en-US" altLang="zh-CN" dirty="0"/>
          </a:p>
          <a:p>
            <a:r>
              <a:rPr lang="zh-CN" altLang="en-US" dirty="0"/>
              <a:t>使我们与神和好，在永恒里被神纪念因此得到永生</a:t>
            </a:r>
            <a:endParaRPr lang="en-US" altLang="zh-CN" dirty="0"/>
          </a:p>
          <a:p>
            <a:r>
              <a:rPr lang="zh-CN" altLang="en-US" dirty="0"/>
              <a:t>亲爱的朋友们，亲爱的同胞们，请问你是否认为自己是一个罪人，不明白神的旨意而偏行己路吗？是否愿意相信基督耶稣并愿意接受他为生命的救主罪得赦免与神和好吗？</a:t>
            </a:r>
            <a:endParaRPr lang="en-US" altLang="zh-CN" dirty="0"/>
          </a:p>
          <a:p>
            <a:endParaRPr lang="en-US" dirty="0"/>
          </a:p>
        </p:txBody>
      </p:sp>
      <p:sp>
        <p:nvSpPr>
          <p:cNvPr id="4" name="Slide Number Placeholder 3"/>
          <p:cNvSpPr>
            <a:spLocks noGrp="1"/>
          </p:cNvSpPr>
          <p:nvPr>
            <p:ph type="sldNum" sz="quarter" idx="5"/>
          </p:nvPr>
        </p:nvSpPr>
        <p:spPr/>
        <p:txBody>
          <a:bodyPr/>
          <a:lstStyle/>
          <a:p>
            <a:fld id="{D92E7B32-A5B5-425A-81BB-4418FAD92C7F}" type="slidenum">
              <a:rPr lang="en-US" smtClean="0"/>
              <a:t>16</a:t>
            </a:fld>
            <a:endParaRPr lang="en-US"/>
          </a:p>
        </p:txBody>
      </p:sp>
    </p:spTree>
    <p:extLst>
      <p:ext uri="{BB962C8B-B14F-4D97-AF65-F5344CB8AC3E}">
        <p14:creationId xmlns:p14="http://schemas.microsoft.com/office/powerpoint/2010/main" val="8076605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92E7B32-A5B5-425A-81BB-4418FAD92C7F}" type="slidenum">
              <a:rPr lang="en-US" smtClean="0"/>
              <a:t>2</a:t>
            </a:fld>
            <a:endParaRPr lang="en-US"/>
          </a:p>
        </p:txBody>
      </p:sp>
    </p:spTree>
    <p:extLst>
      <p:ext uri="{BB962C8B-B14F-4D97-AF65-F5344CB8AC3E}">
        <p14:creationId xmlns:p14="http://schemas.microsoft.com/office/powerpoint/2010/main" val="17222328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dirty="0"/>
              <a:t>对这个问题 不是基督徒的朋友会坚定的说 不可能，开什么玩笑</a:t>
            </a:r>
            <a:endParaRPr lang="en-US" altLang="zh-CN" dirty="0"/>
          </a:p>
          <a:p>
            <a:endParaRPr lang="en-US" altLang="zh-CN" dirty="0"/>
          </a:p>
          <a:p>
            <a:r>
              <a:rPr lang="zh-CN" altLang="en-US" dirty="0"/>
              <a:t>对于基督徒 来讲相信 但是说不清楚。</a:t>
            </a:r>
            <a:endParaRPr lang="en-US" altLang="zh-CN" dirty="0"/>
          </a:p>
          <a:p>
            <a:endParaRPr lang="en-US" dirty="0"/>
          </a:p>
          <a:p>
            <a:r>
              <a:rPr lang="zh-CN" altLang="en-US" dirty="0"/>
              <a:t>一个典型的场景就是：</a:t>
            </a:r>
            <a:endParaRPr lang="en-US" dirty="0"/>
          </a:p>
        </p:txBody>
      </p:sp>
      <p:sp>
        <p:nvSpPr>
          <p:cNvPr id="4" name="Slide Number Placeholder 3"/>
          <p:cNvSpPr>
            <a:spLocks noGrp="1"/>
          </p:cNvSpPr>
          <p:nvPr>
            <p:ph type="sldNum" sz="quarter" idx="5"/>
          </p:nvPr>
        </p:nvSpPr>
        <p:spPr/>
        <p:txBody>
          <a:bodyPr/>
          <a:lstStyle/>
          <a:p>
            <a:fld id="{D92E7B32-A5B5-425A-81BB-4418FAD92C7F}" type="slidenum">
              <a:rPr lang="en-US" smtClean="0"/>
              <a:t>3</a:t>
            </a:fld>
            <a:endParaRPr lang="en-US"/>
          </a:p>
        </p:txBody>
      </p:sp>
    </p:spTree>
    <p:extLst>
      <p:ext uri="{BB962C8B-B14F-4D97-AF65-F5344CB8AC3E}">
        <p14:creationId xmlns:p14="http://schemas.microsoft.com/office/powerpoint/2010/main" val="32677459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dirty="0"/>
              <a:t>天然单性生殖</a:t>
            </a:r>
            <a:endParaRPr lang="en-US" altLang="zh-CN" dirty="0"/>
          </a:p>
          <a:p>
            <a:r>
              <a:rPr lang="zh-CN" altLang="en-US" dirty="0"/>
              <a:t>人工单性生殖</a:t>
            </a:r>
            <a:endParaRPr lang="en-US" altLang="zh-CN" dirty="0"/>
          </a:p>
          <a:p>
            <a:r>
              <a:rPr lang="zh-CN" altLang="en-US" dirty="0"/>
              <a:t>产雄单性生殖</a:t>
            </a:r>
            <a:endParaRPr lang="en-US" altLang="zh-CN" dirty="0"/>
          </a:p>
          <a:p>
            <a:r>
              <a:rPr lang="zh-CN" altLang="en-US" dirty="0"/>
              <a:t>产雌单性生殖</a:t>
            </a:r>
            <a:endParaRPr lang="en-US" altLang="zh-CN" dirty="0"/>
          </a:p>
          <a:p>
            <a:endParaRPr lang="en-US" dirty="0"/>
          </a:p>
        </p:txBody>
      </p:sp>
      <p:sp>
        <p:nvSpPr>
          <p:cNvPr id="4" name="Slide Number Placeholder 3"/>
          <p:cNvSpPr>
            <a:spLocks noGrp="1"/>
          </p:cNvSpPr>
          <p:nvPr>
            <p:ph type="sldNum" sz="quarter" idx="5"/>
          </p:nvPr>
        </p:nvSpPr>
        <p:spPr/>
        <p:txBody>
          <a:bodyPr/>
          <a:lstStyle/>
          <a:p>
            <a:fld id="{D92E7B32-A5B5-425A-81BB-4418FAD92C7F}" type="slidenum">
              <a:rPr lang="en-US" smtClean="0"/>
              <a:t>4</a:t>
            </a:fld>
            <a:endParaRPr lang="en-US"/>
          </a:p>
        </p:txBody>
      </p:sp>
    </p:spTree>
    <p:extLst>
      <p:ext uri="{BB962C8B-B14F-4D97-AF65-F5344CB8AC3E}">
        <p14:creationId xmlns:p14="http://schemas.microsoft.com/office/powerpoint/2010/main" val="31633762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92E7B32-A5B5-425A-81BB-4418FAD92C7F}" type="slidenum">
              <a:rPr lang="en-US" smtClean="0"/>
              <a:t>5</a:t>
            </a:fld>
            <a:endParaRPr lang="en-US"/>
          </a:p>
        </p:txBody>
      </p:sp>
    </p:spTree>
    <p:extLst>
      <p:ext uri="{BB962C8B-B14F-4D97-AF65-F5344CB8AC3E}">
        <p14:creationId xmlns:p14="http://schemas.microsoft.com/office/powerpoint/2010/main" val="11336386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92E7B32-A5B5-425A-81BB-4418FAD92C7F}" type="slidenum">
              <a:rPr lang="en-US" smtClean="0"/>
              <a:t>6</a:t>
            </a:fld>
            <a:endParaRPr lang="en-US"/>
          </a:p>
        </p:txBody>
      </p:sp>
    </p:spTree>
    <p:extLst>
      <p:ext uri="{BB962C8B-B14F-4D97-AF65-F5344CB8AC3E}">
        <p14:creationId xmlns:p14="http://schemas.microsoft.com/office/powerpoint/2010/main" val="29863909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92E7B32-A5B5-425A-81BB-4418FAD92C7F}" type="slidenum">
              <a:rPr lang="en-US" smtClean="0"/>
              <a:t>8</a:t>
            </a:fld>
            <a:endParaRPr lang="en-US"/>
          </a:p>
        </p:txBody>
      </p:sp>
    </p:spTree>
    <p:extLst>
      <p:ext uri="{BB962C8B-B14F-4D97-AF65-F5344CB8AC3E}">
        <p14:creationId xmlns:p14="http://schemas.microsoft.com/office/powerpoint/2010/main" val="12217362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92E7B32-A5B5-425A-81BB-4418FAD92C7F}" type="slidenum">
              <a:rPr lang="en-US" smtClean="0"/>
              <a:t>9</a:t>
            </a:fld>
            <a:endParaRPr lang="en-US"/>
          </a:p>
        </p:txBody>
      </p:sp>
    </p:spTree>
    <p:extLst>
      <p:ext uri="{BB962C8B-B14F-4D97-AF65-F5344CB8AC3E}">
        <p14:creationId xmlns:p14="http://schemas.microsoft.com/office/powerpoint/2010/main" val="21706243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92E7B32-A5B5-425A-81BB-4418FAD92C7F}" type="slidenum">
              <a:rPr lang="en-US" smtClean="0"/>
              <a:t>10</a:t>
            </a:fld>
            <a:endParaRPr lang="en-US"/>
          </a:p>
        </p:txBody>
      </p:sp>
    </p:spTree>
    <p:extLst>
      <p:ext uri="{BB962C8B-B14F-4D97-AF65-F5344CB8AC3E}">
        <p14:creationId xmlns:p14="http://schemas.microsoft.com/office/powerpoint/2010/main" val="25823396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869FFA-06B9-4141-B6F3-64C110A4B16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4585713-87C5-47C2-96DE-D54D23C0DB6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FF3F1C4-479A-42A3-9C0C-36440C07A0DA}"/>
              </a:ext>
            </a:extLst>
          </p:cNvPr>
          <p:cNvSpPr>
            <a:spLocks noGrp="1"/>
          </p:cNvSpPr>
          <p:nvPr>
            <p:ph type="dt" sz="half" idx="10"/>
          </p:nvPr>
        </p:nvSpPr>
        <p:spPr/>
        <p:txBody>
          <a:bodyPr/>
          <a:lstStyle/>
          <a:p>
            <a:fld id="{0C5D0E0C-0A01-4D4E-9A2F-5092418B8E26}" type="datetimeFigureOut">
              <a:rPr lang="en-US" smtClean="0"/>
              <a:t>12/23/2018</a:t>
            </a:fld>
            <a:endParaRPr lang="en-US"/>
          </a:p>
        </p:txBody>
      </p:sp>
      <p:sp>
        <p:nvSpPr>
          <p:cNvPr id="5" name="Footer Placeholder 4">
            <a:extLst>
              <a:ext uri="{FF2B5EF4-FFF2-40B4-BE49-F238E27FC236}">
                <a16:creationId xmlns:a16="http://schemas.microsoft.com/office/drawing/2014/main" id="{61A3D15D-E71A-4493-9982-489773D385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A9A0E0-683B-46D6-9DCF-1460EF00AA27}"/>
              </a:ext>
            </a:extLst>
          </p:cNvPr>
          <p:cNvSpPr>
            <a:spLocks noGrp="1"/>
          </p:cNvSpPr>
          <p:nvPr>
            <p:ph type="sldNum" sz="quarter" idx="12"/>
          </p:nvPr>
        </p:nvSpPr>
        <p:spPr/>
        <p:txBody>
          <a:bodyPr/>
          <a:lstStyle/>
          <a:p>
            <a:fld id="{DE8C45F7-3831-4095-BDFD-F5E5D0C6E7BC}" type="slidenum">
              <a:rPr lang="en-US" smtClean="0"/>
              <a:t>‹#›</a:t>
            </a:fld>
            <a:endParaRPr lang="en-US"/>
          </a:p>
        </p:txBody>
      </p:sp>
    </p:spTree>
    <p:extLst>
      <p:ext uri="{BB962C8B-B14F-4D97-AF65-F5344CB8AC3E}">
        <p14:creationId xmlns:p14="http://schemas.microsoft.com/office/powerpoint/2010/main" val="38024279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97CF8D-7DAD-42B9-8A7A-077939EE572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8404DE0-2625-4B3D-948F-03687038464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267CCD-55FC-45AF-A054-F5F8C450B84E}"/>
              </a:ext>
            </a:extLst>
          </p:cNvPr>
          <p:cNvSpPr>
            <a:spLocks noGrp="1"/>
          </p:cNvSpPr>
          <p:nvPr>
            <p:ph type="dt" sz="half" idx="10"/>
          </p:nvPr>
        </p:nvSpPr>
        <p:spPr/>
        <p:txBody>
          <a:bodyPr/>
          <a:lstStyle/>
          <a:p>
            <a:fld id="{0C5D0E0C-0A01-4D4E-9A2F-5092418B8E26}" type="datetimeFigureOut">
              <a:rPr lang="en-US" smtClean="0"/>
              <a:t>12/23/2018</a:t>
            </a:fld>
            <a:endParaRPr lang="en-US"/>
          </a:p>
        </p:txBody>
      </p:sp>
      <p:sp>
        <p:nvSpPr>
          <p:cNvPr id="5" name="Footer Placeholder 4">
            <a:extLst>
              <a:ext uri="{FF2B5EF4-FFF2-40B4-BE49-F238E27FC236}">
                <a16:creationId xmlns:a16="http://schemas.microsoft.com/office/drawing/2014/main" id="{8DAFFA68-AD00-4FF5-999C-2286ACC75F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57D023-1CA7-4F01-B2A9-6D07922F0707}"/>
              </a:ext>
            </a:extLst>
          </p:cNvPr>
          <p:cNvSpPr>
            <a:spLocks noGrp="1"/>
          </p:cNvSpPr>
          <p:nvPr>
            <p:ph type="sldNum" sz="quarter" idx="12"/>
          </p:nvPr>
        </p:nvSpPr>
        <p:spPr/>
        <p:txBody>
          <a:bodyPr/>
          <a:lstStyle/>
          <a:p>
            <a:fld id="{DE8C45F7-3831-4095-BDFD-F5E5D0C6E7BC}" type="slidenum">
              <a:rPr lang="en-US" smtClean="0"/>
              <a:t>‹#›</a:t>
            </a:fld>
            <a:endParaRPr lang="en-US"/>
          </a:p>
        </p:txBody>
      </p:sp>
    </p:spTree>
    <p:extLst>
      <p:ext uri="{BB962C8B-B14F-4D97-AF65-F5344CB8AC3E}">
        <p14:creationId xmlns:p14="http://schemas.microsoft.com/office/powerpoint/2010/main" val="110835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6CA1F9E-0535-4598-93BF-D635A076DA2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B343982-26D6-40A2-A980-4BBB6880E05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771818-A25E-4116-B643-4EB2B8DD6DCE}"/>
              </a:ext>
            </a:extLst>
          </p:cNvPr>
          <p:cNvSpPr>
            <a:spLocks noGrp="1"/>
          </p:cNvSpPr>
          <p:nvPr>
            <p:ph type="dt" sz="half" idx="10"/>
          </p:nvPr>
        </p:nvSpPr>
        <p:spPr/>
        <p:txBody>
          <a:bodyPr/>
          <a:lstStyle/>
          <a:p>
            <a:fld id="{0C5D0E0C-0A01-4D4E-9A2F-5092418B8E26}" type="datetimeFigureOut">
              <a:rPr lang="en-US" smtClean="0"/>
              <a:t>12/23/2018</a:t>
            </a:fld>
            <a:endParaRPr lang="en-US"/>
          </a:p>
        </p:txBody>
      </p:sp>
      <p:sp>
        <p:nvSpPr>
          <p:cNvPr id="5" name="Footer Placeholder 4">
            <a:extLst>
              <a:ext uri="{FF2B5EF4-FFF2-40B4-BE49-F238E27FC236}">
                <a16:creationId xmlns:a16="http://schemas.microsoft.com/office/drawing/2014/main" id="{CC2E7A92-A18D-4A4F-A1C3-30C2B38198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DB913E-F38F-42AE-9BC0-2AC3692CB581}"/>
              </a:ext>
            </a:extLst>
          </p:cNvPr>
          <p:cNvSpPr>
            <a:spLocks noGrp="1"/>
          </p:cNvSpPr>
          <p:nvPr>
            <p:ph type="sldNum" sz="quarter" idx="12"/>
          </p:nvPr>
        </p:nvSpPr>
        <p:spPr/>
        <p:txBody>
          <a:bodyPr/>
          <a:lstStyle/>
          <a:p>
            <a:fld id="{DE8C45F7-3831-4095-BDFD-F5E5D0C6E7BC}" type="slidenum">
              <a:rPr lang="en-US" smtClean="0"/>
              <a:t>‹#›</a:t>
            </a:fld>
            <a:endParaRPr lang="en-US"/>
          </a:p>
        </p:txBody>
      </p:sp>
    </p:spTree>
    <p:extLst>
      <p:ext uri="{BB962C8B-B14F-4D97-AF65-F5344CB8AC3E}">
        <p14:creationId xmlns:p14="http://schemas.microsoft.com/office/powerpoint/2010/main" val="1201225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584F32-1304-4600-8C90-D867CD3D5A6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72EE35B-9CBA-47E9-B30F-9F417B72296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57CCE1-EB67-47BD-BD89-F09445644F11}"/>
              </a:ext>
            </a:extLst>
          </p:cNvPr>
          <p:cNvSpPr>
            <a:spLocks noGrp="1"/>
          </p:cNvSpPr>
          <p:nvPr>
            <p:ph type="dt" sz="half" idx="10"/>
          </p:nvPr>
        </p:nvSpPr>
        <p:spPr/>
        <p:txBody>
          <a:bodyPr/>
          <a:lstStyle/>
          <a:p>
            <a:fld id="{0C5D0E0C-0A01-4D4E-9A2F-5092418B8E26}" type="datetimeFigureOut">
              <a:rPr lang="en-US" smtClean="0"/>
              <a:t>12/23/2018</a:t>
            </a:fld>
            <a:endParaRPr lang="en-US"/>
          </a:p>
        </p:txBody>
      </p:sp>
      <p:sp>
        <p:nvSpPr>
          <p:cNvPr id="5" name="Footer Placeholder 4">
            <a:extLst>
              <a:ext uri="{FF2B5EF4-FFF2-40B4-BE49-F238E27FC236}">
                <a16:creationId xmlns:a16="http://schemas.microsoft.com/office/drawing/2014/main" id="{0DD42065-8310-4A44-B3CA-E4FEFF53E1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6F3A16-86ED-414F-9173-DF6C826F6870}"/>
              </a:ext>
            </a:extLst>
          </p:cNvPr>
          <p:cNvSpPr>
            <a:spLocks noGrp="1"/>
          </p:cNvSpPr>
          <p:nvPr>
            <p:ph type="sldNum" sz="quarter" idx="12"/>
          </p:nvPr>
        </p:nvSpPr>
        <p:spPr/>
        <p:txBody>
          <a:bodyPr/>
          <a:lstStyle/>
          <a:p>
            <a:fld id="{DE8C45F7-3831-4095-BDFD-F5E5D0C6E7BC}" type="slidenum">
              <a:rPr lang="en-US" smtClean="0"/>
              <a:t>‹#›</a:t>
            </a:fld>
            <a:endParaRPr lang="en-US"/>
          </a:p>
        </p:txBody>
      </p:sp>
    </p:spTree>
    <p:extLst>
      <p:ext uri="{BB962C8B-B14F-4D97-AF65-F5344CB8AC3E}">
        <p14:creationId xmlns:p14="http://schemas.microsoft.com/office/powerpoint/2010/main" val="40106949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6B6895-F0D4-4875-82DD-762C5380A29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2FA77AB-7EAC-49E2-A341-7E424B31FD8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4863207-36EF-4D50-B258-6A51C2A91F64}"/>
              </a:ext>
            </a:extLst>
          </p:cNvPr>
          <p:cNvSpPr>
            <a:spLocks noGrp="1"/>
          </p:cNvSpPr>
          <p:nvPr>
            <p:ph type="dt" sz="half" idx="10"/>
          </p:nvPr>
        </p:nvSpPr>
        <p:spPr/>
        <p:txBody>
          <a:bodyPr/>
          <a:lstStyle/>
          <a:p>
            <a:fld id="{0C5D0E0C-0A01-4D4E-9A2F-5092418B8E26}" type="datetimeFigureOut">
              <a:rPr lang="en-US" smtClean="0"/>
              <a:t>12/23/2018</a:t>
            </a:fld>
            <a:endParaRPr lang="en-US"/>
          </a:p>
        </p:txBody>
      </p:sp>
      <p:sp>
        <p:nvSpPr>
          <p:cNvPr id="5" name="Footer Placeholder 4">
            <a:extLst>
              <a:ext uri="{FF2B5EF4-FFF2-40B4-BE49-F238E27FC236}">
                <a16:creationId xmlns:a16="http://schemas.microsoft.com/office/drawing/2014/main" id="{70BEDB63-4EF3-417A-852D-49431FEB0F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CDD561-BA3B-4C8D-AB51-6634452B4CB2}"/>
              </a:ext>
            </a:extLst>
          </p:cNvPr>
          <p:cNvSpPr>
            <a:spLocks noGrp="1"/>
          </p:cNvSpPr>
          <p:nvPr>
            <p:ph type="sldNum" sz="quarter" idx="12"/>
          </p:nvPr>
        </p:nvSpPr>
        <p:spPr/>
        <p:txBody>
          <a:bodyPr/>
          <a:lstStyle/>
          <a:p>
            <a:fld id="{DE8C45F7-3831-4095-BDFD-F5E5D0C6E7BC}" type="slidenum">
              <a:rPr lang="en-US" smtClean="0"/>
              <a:t>‹#›</a:t>
            </a:fld>
            <a:endParaRPr lang="en-US"/>
          </a:p>
        </p:txBody>
      </p:sp>
    </p:spTree>
    <p:extLst>
      <p:ext uri="{BB962C8B-B14F-4D97-AF65-F5344CB8AC3E}">
        <p14:creationId xmlns:p14="http://schemas.microsoft.com/office/powerpoint/2010/main" val="2291956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BC332E-0E2E-4C3E-93FA-E3AF17718FB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458613-4E06-4B85-AF17-8DDCB8987DE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8F25130-B3E7-46ED-A36F-FA7C6CD7944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211A138-1F53-4FC7-A810-5649D5235AD3}"/>
              </a:ext>
            </a:extLst>
          </p:cNvPr>
          <p:cNvSpPr>
            <a:spLocks noGrp="1"/>
          </p:cNvSpPr>
          <p:nvPr>
            <p:ph type="dt" sz="half" idx="10"/>
          </p:nvPr>
        </p:nvSpPr>
        <p:spPr/>
        <p:txBody>
          <a:bodyPr/>
          <a:lstStyle/>
          <a:p>
            <a:fld id="{0C5D0E0C-0A01-4D4E-9A2F-5092418B8E26}" type="datetimeFigureOut">
              <a:rPr lang="en-US" smtClean="0"/>
              <a:t>12/23/2018</a:t>
            </a:fld>
            <a:endParaRPr lang="en-US"/>
          </a:p>
        </p:txBody>
      </p:sp>
      <p:sp>
        <p:nvSpPr>
          <p:cNvPr id="6" name="Footer Placeholder 5">
            <a:extLst>
              <a:ext uri="{FF2B5EF4-FFF2-40B4-BE49-F238E27FC236}">
                <a16:creationId xmlns:a16="http://schemas.microsoft.com/office/drawing/2014/main" id="{B4F69868-D308-4E82-8433-E27FCA40B82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31AFE11-2E37-4E4E-B219-2A816A2F92DD}"/>
              </a:ext>
            </a:extLst>
          </p:cNvPr>
          <p:cNvSpPr>
            <a:spLocks noGrp="1"/>
          </p:cNvSpPr>
          <p:nvPr>
            <p:ph type="sldNum" sz="quarter" idx="12"/>
          </p:nvPr>
        </p:nvSpPr>
        <p:spPr/>
        <p:txBody>
          <a:bodyPr/>
          <a:lstStyle/>
          <a:p>
            <a:fld id="{DE8C45F7-3831-4095-BDFD-F5E5D0C6E7BC}" type="slidenum">
              <a:rPr lang="en-US" smtClean="0"/>
              <a:t>‹#›</a:t>
            </a:fld>
            <a:endParaRPr lang="en-US"/>
          </a:p>
        </p:txBody>
      </p:sp>
    </p:spTree>
    <p:extLst>
      <p:ext uri="{BB962C8B-B14F-4D97-AF65-F5344CB8AC3E}">
        <p14:creationId xmlns:p14="http://schemas.microsoft.com/office/powerpoint/2010/main" val="551911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7451C-0202-4DEF-ADDA-9EE5112A60A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D30411F-00FD-4E9A-B701-4CCAAF16D28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18D918A-6FA3-4713-9C23-AB53E1037B4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468DC69-8A5D-499C-BA73-1454CA010D6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CD8D8F9-DC10-4565-9032-2AD345C1C17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0EA09DC-0996-4F91-BCC8-AFB2406E9F27}"/>
              </a:ext>
            </a:extLst>
          </p:cNvPr>
          <p:cNvSpPr>
            <a:spLocks noGrp="1"/>
          </p:cNvSpPr>
          <p:nvPr>
            <p:ph type="dt" sz="half" idx="10"/>
          </p:nvPr>
        </p:nvSpPr>
        <p:spPr/>
        <p:txBody>
          <a:bodyPr/>
          <a:lstStyle/>
          <a:p>
            <a:fld id="{0C5D0E0C-0A01-4D4E-9A2F-5092418B8E26}" type="datetimeFigureOut">
              <a:rPr lang="en-US" smtClean="0"/>
              <a:t>12/23/2018</a:t>
            </a:fld>
            <a:endParaRPr lang="en-US"/>
          </a:p>
        </p:txBody>
      </p:sp>
      <p:sp>
        <p:nvSpPr>
          <p:cNvPr id="8" name="Footer Placeholder 7">
            <a:extLst>
              <a:ext uri="{FF2B5EF4-FFF2-40B4-BE49-F238E27FC236}">
                <a16:creationId xmlns:a16="http://schemas.microsoft.com/office/drawing/2014/main" id="{FEC04983-A563-4BB9-A621-10C5424867F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BC0AC8F-B77F-43D3-BDF9-3D12A2F20B79}"/>
              </a:ext>
            </a:extLst>
          </p:cNvPr>
          <p:cNvSpPr>
            <a:spLocks noGrp="1"/>
          </p:cNvSpPr>
          <p:nvPr>
            <p:ph type="sldNum" sz="quarter" idx="12"/>
          </p:nvPr>
        </p:nvSpPr>
        <p:spPr/>
        <p:txBody>
          <a:bodyPr/>
          <a:lstStyle/>
          <a:p>
            <a:fld id="{DE8C45F7-3831-4095-BDFD-F5E5D0C6E7BC}" type="slidenum">
              <a:rPr lang="en-US" smtClean="0"/>
              <a:t>‹#›</a:t>
            </a:fld>
            <a:endParaRPr lang="en-US"/>
          </a:p>
        </p:txBody>
      </p:sp>
    </p:spTree>
    <p:extLst>
      <p:ext uri="{BB962C8B-B14F-4D97-AF65-F5344CB8AC3E}">
        <p14:creationId xmlns:p14="http://schemas.microsoft.com/office/powerpoint/2010/main" val="42840549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F037ED-B107-41B1-AE69-C30DF415B39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41BD1CB-8713-44AB-8BFF-CEC3598262D9}"/>
              </a:ext>
            </a:extLst>
          </p:cNvPr>
          <p:cNvSpPr>
            <a:spLocks noGrp="1"/>
          </p:cNvSpPr>
          <p:nvPr>
            <p:ph type="dt" sz="half" idx="10"/>
          </p:nvPr>
        </p:nvSpPr>
        <p:spPr/>
        <p:txBody>
          <a:bodyPr/>
          <a:lstStyle/>
          <a:p>
            <a:fld id="{0C5D0E0C-0A01-4D4E-9A2F-5092418B8E26}" type="datetimeFigureOut">
              <a:rPr lang="en-US" smtClean="0"/>
              <a:t>12/23/2018</a:t>
            </a:fld>
            <a:endParaRPr lang="en-US"/>
          </a:p>
        </p:txBody>
      </p:sp>
      <p:sp>
        <p:nvSpPr>
          <p:cNvPr id="4" name="Footer Placeholder 3">
            <a:extLst>
              <a:ext uri="{FF2B5EF4-FFF2-40B4-BE49-F238E27FC236}">
                <a16:creationId xmlns:a16="http://schemas.microsoft.com/office/drawing/2014/main" id="{875D49E5-CE4D-4B45-AC42-068105CA536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8107387-89B9-449F-B227-7F9337FF1E78}"/>
              </a:ext>
            </a:extLst>
          </p:cNvPr>
          <p:cNvSpPr>
            <a:spLocks noGrp="1"/>
          </p:cNvSpPr>
          <p:nvPr>
            <p:ph type="sldNum" sz="quarter" idx="12"/>
          </p:nvPr>
        </p:nvSpPr>
        <p:spPr/>
        <p:txBody>
          <a:bodyPr/>
          <a:lstStyle/>
          <a:p>
            <a:fld id="{DE8C45F7-3831-4095-BDFD-F5E5D0C6E7BC}" type="slidenum">
              <a:rPr lang="en-US" smtClean="0"/>
              <a:t>‹#›</a:t>
            </a:fld>
            <a:endParaRPr lang="en-US"/>
          </a:p>
        </p:txBody>
      </p:sp>
    </p:spTree>
    <p:extLst>
      <p:ext uri="{BB962C8B-B14F-4D97-AF65-F5344CB8AC3E}">
        <p14:creationId xmlns:p14="http://schemas.microsoft.com/office/powerpoint/2010/main" val="2326001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9881B74-F9CD-4974-912B-748F68024C0C}"/>
              </a:ext>
            </a:extLst>
          </p:cNvPr>
          <p:cNvSpPr>
            <a:spLocks noGrp="1"/>
          </p:cNvSpPr>
          <p:nvPr>
            <p:ph type="dt" sz="half" idx="10"/>
          </p:nvPr>
        </p:nvSpPr>
        <p:spPr/>
        <p:txBody>
          <a:bodyPr/>
          <a:lstStyle/>
          <a:p>
            <a:fld id="{0C5D0E0C-0A01-4D4E-9A2F-5092418B8E26}" type="datetimeFigureOut">
              <a:rPr lang="en-US" smtClean="0"/>
              <a:t>12/23/2018</a:t>
            </a:fld>
            <a:endParaRPr lang="en-US"/>
          </a:p>
        </p:txBody>
      </p:sp>
      <p:sp>
        <p:nvSpPr>
          <p:cNvPr id="3" name="Footer Placeholder 2">
            <a:extLst>
              <a:ext uri="{FF2B5EF4-FFF2-40B4-BE49-F238E27FC236}">
                <a16:creationId xmlns:a16="http://schemas.microsoft.com/office/drawing/2014/main" id="{94644910-239F-48F7-90A1-7056297F977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31C6A73-50BD-4129-8FB2-47CD508FAC1B}"/>
              </a:ext>
            </a:extLst>
          </p:cNvPr>
          <p:cNvSpPr>
            <a:spLocks noGrp="1"/>
          </p:cNvSpPr>
          <p:nvPr>
            <p:ph type="sldNum" sz="quarter" idx="12"/>
          </p:nvPr>
        </p:nvSpPr>
        <p:spPr/>
        <p:txBody>
          <a:bodyPr/>
          <a:lstStyle/>
          <a:p>
            <a:fld id="{DE8C45F7-3831-4095-BDFD-F5E5D0C6E7BC}" type="slidenum">
              <a:rPr lang="en-US" smtClean="0"/>
              <a:t>‹#›</a:t>
            </a:fld>
            <a:endParaRPr lang="en-US"/>
          </a:p>
        </p:txBody>
      </p:sp>
    </p:spTree>
    <p:extLst>
      <p:ext uri="{BB962C8B-B14F-4D97-AF65-F5344CB8AC3E}">
        <p14:creationId xmlns:p14="http://schemas.microsoft.com/office/powerpoint/2010/main" val="3630582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8C2A78-C392-4CE7-B0C0-F6F31311277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0FF7006-810A-4937-A92E-DEC7E312185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AE1441B-33AB-49B3-B53E-724D22A907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70F9DDD-E586-446F-9D84-BD0BF0019839}"/>
              </a:ext>
            </a:extLst>
          </p:cNvPr>
          <p:cNvSpPr>
            <a:spLocks noGrp="1"/>
          </p:cNvSpPr>
          <p:nvPr>
            <p:ph type="dt" sz="half" idx="10"/>
          </p:nvPr>
        </p:nvSpPr>
        <p:spPr/>
        <p:txBody>
          <a:bodyPr/>
          <a:lstStyle/>
          <a:p>
            <a:fld id="{0C5D0E0C-0A01-4D4E-9A2F-5092418B8E26}" type="datetimeFigureOut">
              <a:rPr lang="en-US" smtClean="0"/>
              <a:t>12/23/2018</a:t>
            </a:fld>
            <a:endParaRPr lang="en-US"/>
          </a:p>
        </p:txBody>
      </p:sp>
      <p:sp>
        <p:nvSpPr>
          <p:cNvPr id="6" name="Footer Placeholder 5">
            <a:extLst>
              <a:ext uri="{FF2B5EF4-FFF2-40B4-BE49-F238E27FC236}">
                <a16:creationId xmlns:a16="http://schemas.microsoft.com/office/drawing/2014/main" id="{2ABE42D4-B4CC-4389-A8F3-6A8CDA6B083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3A968AA-FA0D-4307-A647-DBAE773AEFB8}"/>
              </a:ext>
            </a:extLst>
          </p:cNvPr>
          <p:cNvSpPr>
            <a:spLocks noGrp="1"/>
          </p:cNvSpPr>
          <p:nvPr>
            <p:ph type="sldNum" sz="quarter" idx="12"/>
          </p:nvPr>
        </p:nvSpPr>
        <p:spPr/>
        <p:txBody>
          <a:bodyPr/>
          <a:lstStyle/>
          <a:p>
            <a:fld id="{DE8C45F7-3831-4095-BDFD-F5E5D0C6E7BC}" type="slidenum">
              <a:rPr lang="en-US" smtClean="0"/>
              <a:t>‹#›</a:t>
            </a:fld>
            <a:endParaRPr lang="en-US"/>
          </a:p>
        </p:txBody>
      </p:sp>
    </p:spTree>
    <p:extLst>
      <p:ext uri="{BB962C8B-B14F-4D97-AF65-F5344CB8AC3E}">
        <p14:creationId xmlns:p14="http://schemas.microsoft.com/office/powerpoint/2010/main" val="1295346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7D05A-645E-4BC5-889C-FE42387F8C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F6B5B41-D625-4233-8AF5-15FFB616436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73D3E45-D7EA-45B8-99F5-43569D26B7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BE726CE-F6DA-4C60-A010-8764AD66962B}"/>
              </a:ext>
            </a:extLst>
          </p:cNvPr>
          <p:cNvSpPr>
            <a:spLocks noGrp="1"/>
          </p:cNvSpPr>
          <p:nvPr>
            <p:ph type="dt" sz="half" idx="10"/>
          </p:nvPr>
        </p:nvSpPr>
        <p:spPr/>
        <p:txBody>
          <a:bodyPr/>
          <a:lstStyle/>
          <a:p>
            <a:fld id="{0C5D0E0C-0A01-4D4E-9A2F-5092418B8E26}" type="datetimeFigureOut">
              <a:rPr lang="en-US" smtClean="0"/>
              <a:t>12/23/2018</a:t>
            </a:fld>
            <a:endParaRPr lang="en-US"/>
          </a:p>
        </p:txBody>
      </p:sp>
      <p:sp>
        <p:nvSpPr>
          <p:cNvPr id="6" name="Footer Placeholder 5">
            <a:extLst>
              <a:ext uri="{FF2B5EF4-FFF2-40B4-BE49-F238E27FC236}">
                <a16:creationId xmlns:a16="http://schemas.microsoft.com/office/drawing/2014/main" id="{162F17B5-9C90-45F9-BCF5-49EBCDFBF5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4EF402F-C8AE-4BAF-B5FF-3028E41A8149}"/>
              </a:ext>
            </a:extLst>
          </p:cNvPr>
          <p:cNvSpPr>
            <a:spLocks noGrp="1"/>
          </p:cNvSpPr>
          <p:nvPr>
            <p:ph type="sldNum" sz="quarter" idx="12"/>
          </p:nvPr>
        </p:nvSpPr>
        <p:spPr/>
        <p:txBody>
          <a:bodyPr/>
          <a:lstStyle/>
          <a:p>
            <a:fld id="{DE8C45F7-3831-4095-BDFD-F5E5D0C6E7BC}" type="slidenum">
              <a:rPr lang="en-US" smtClean="0"/>
              <a:t>‹#›</a:t>
            </a:fld>
            <a:endParaRPr lang="en-US"/>
          </a:p>
        </p:txBody>
      </p:sp>
    </p:spTree>
    <p:extLst>
      <p:ext uri="{BB962C8B-B14F-4D97-AF65-F5344CB8AC3E}">
        <p14:creationId xmlns:p14="http://schemas.microsoft.com/office/powerpoint/2010/main" val="26149123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27EB53B-1D6C-44A6-BA4F-15727A00666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67FA429-450A-4DA7-AFCE-A120AFD2920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88CD7D-BE40-4097-926E-7F470BB1034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5D0E0C-0A01-4D4E-9A2F-5092418B8E26}" type="datetimeFigureOut">
              <a:rPr lang="en-US" smtClean="0"/>
              <a:t>12/23/2018</a:t>
            </a:fld>
            <a:endParaRPr lang="en-US"/>
          </a:p>
        </p:txBody>
      </p:sp>
      <p:sp>
        <p:nvSpPr>
          <p:cNvPr id="5" name="Footer Placeholder 4">
            <a:extLst>
              <a:ext uri="{FF2B5EF4-FFF2-40B4-BE49-F238E27FC236}">
                <a16:creationId xmlns:a16="http://schemas.microsoft.com/office/drawing/2014/main" id="{018C5A08-BD3C-4D0D-9184-DCAC5710204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B8823ED-E09D-45CC-9630-D8484E0609F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8C45F7-3831-4095-BDFD-F5E5D0C6E7BC}" type="slidenum">
              <a:rPr lang="en-US" smtClean="0"/>
              <a:t>‹#›</a:t>
            </a:fld>
            <a:endParaRPr lang="en-US"/>
          </a:p>
        </p:txBody>
      </p:sp>
    </p:spTree>
    <p:extLst>
      <p:ext uri="{BB962C8B-B14F-4D97-AF65-F5344CB8AC3E}">
        <p14:creationId xmlns:p14="http://schemas.microsoft.com/office/powerpoint/2010/main" val="612386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1AD15-EF45-4398-B329-0CF491210AAF}"/>
              </a:ext>
            </a:extLst>
          </p:cNvPr>
          <p:cNvSpPr>
            <a:spLocks noGrp="1"/>
          </p:cNvSpPr>
          <p:nvPr>
            <p:ph type="ctrTitle"/>
          </p:nvPr>
        </p:nvSpPr>
        <p:spPr>
          <a:xfrm>
            <a:off x="1524000" y="1122363"/>
            <a:ext cx="9144000" cy="2387600"/>
          </a:xfrm>
        </p:spPr>
        <p:txBody>
          <a:bodyPr/>
          <a:lstStyle/>
          <a:p>
            <a:r>
              <a:rPr lang="zh-CN" altLang="en-US" dirty="0"/>
              <a:t>圣诞节图片</a:t>
            </a:r>
            <a:br>
              <a:rPr lang="en-US" altLang="zh-CN" dirty="0"/>
            </a:br>
            <a:r>
              <a:rPr lang="zh-CN" altLang="en-US" dirty="0"/>
              <a:t>圣诞树</a:t>
            </a:r>
            <a:r>
              <a:rPr lang="en-US" altLang="zh-CN" dirty="0"/>
              <a:t>,</a:t>
            </a:r>
            <a:r>
              <a:rPr lang="zh-CN" altLang="en-US" dirty="0"/>
              <a:t>礼物</a:t>
            </a:r>
            <a:endParaRPr lang="en-US" dirty="0"/>
          </a:p>
        </p:txBody>
      </p:sp>
      <p:sp>
        <p:nvSpPr>
          <p:cNvPr id="3" name="Subtitle 2">
            <a:extLst>
              <a:ext uri="{FF2B5EF4-FFF2-40B4-BE49-F238E27FC236}">
                <a16:creationId xmlns:a16="http://schemas.microsoft.com/office/drawing/2014/main" id="{C7A8D277-8DBC-4101-93E6-C8436FBE7084}"/>
              </a:ext>
            </a:extLst>
          </p:cNvPr>
          <p:cNvSpPr>
            <a:spLocks noGrp="1"/>
          </p:cNvSpPr>
          <p:nvPr>
            <p:ph type="subTitle" idx="1"/>
          </p:nvPr>
        </p:nvSpPr>
        <p:spPr>
          <a:xfrm>
            <a:off x="1524000" y="3602038"/>
            <a:ext cx="9144000" cy="1655762"/>
          </a:xfrm>
        </p:spPr>
        <p:txBody>
          <a:bodyPr/>
          <a:lstStyle/>
          <a:p>
            <a:endParaRPr lang="en-US"/>
          </a:p>
        </p:txBody>
      </p:sp>
      <p:pic>
        <p:nvPicPr>
          <p:cNvPr id="1026" name="Picture 2" descr="å£è¯è">
            <a:extLst>
              <a:ext uri="{FF2B5EF4-FFF2-40B4-BE49-F238E27FC236}">
                <a16:creationId xmlns:a16="http://schemas.microsoft.com/office/drawing/2014/main" id="{A0687687-D544-4D6F-A85C-02AFF7823DA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208"/>
            <a:ext cx="12192000" cy="68592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92047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4F9F79B-A093-478E-96B5-EE02BC93A8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6210D57-18E1-4A32-9E24-83EF66F2F774}"/>
              </a:ext>
            </a:extLst>
          </p:cNvPr>
          <p:cNvSpPr>
            <a:spLocks noGrp="1"/>
          </p:cNvSpPr>
          <p:nvPr>
            <p:ph type="title"/>
          </p:nvPr>
        </p:nvSpPr>
        <p:spPr>
          <a:xfrm>
            <a:off x="640079" y="4526280"/>
            <a:ext cx="7410681" cy="1737360"/>
          </a:xfrm>
        </p:spPr>
        <p:txBody>
          <a:bodyPr>
            <a:normAutofit/>
          </a:bodyPr>
          <a:lstStyle/>
          <a:p>
            <a:r>
              <a:rPr lang="zh-CN" altLang="en-US" sz="4800" b="1" dirty="0"/>
              <a:t>证据不足？</a:t>
            </a:r>
            <a:endParaRPr lang="en-US" sz="4800" b="1" dirty="0"/>
          </a:p>
        </p:txBody>
      </p:sp>
      <p:sp>
        <p:nvSpPr>
          <p:cNvPr id="3" name="Content Placeholder 2">
            <a:extLst>
              <a:ext uri="{FF2B5EF4-FFF2-40B4-BE49-F238E27FC236}">
                <a16:creationId xmlns:a16="http://schemas.microsoft.com/office/drawing/2014/main" id="{8353A873-159E-4748-8EB6-BA9E782F7AD0}"/>
              </a:ext>
            </a:extLst>
          </p:cNvPr>
          <p:cNvSpPr>
            <a:spLocks noGrp="1"/>
          </p:cNvSpPr>
          <p:nvPr>
            <p:ph idx="1"/>
          </p:nvPr>
        </p:nvSpPr>
        <p:spPr>
          <a:xfrm>
            <a:off x="640080" y="595293"/>
            <a:ext cx="6213874" cy="3463951"/>
          </a:xfrm>
        </p:spPr>
        <p:txBody>
          <a:bodyPr anchor="ctr">
            <a:normAutofit/>
          </a:bodyPr>
          <a:lstStyle/>
          <a:p>
            <a:r>
              <a:rPr lang="zh-CN" altLang="en-US" sz="2400" b="1" dirty="0"/>
              <a:t>致敬科学家：海王星的发现</a:t>
            </a:r>
            <a:endParaRPr lang="en-US" altLang="zh-CN" sz="2400" b="1" dirty="0"/>
          </a:p>
          <a:p>
            <a:r>
              <a:rPr lang="zh-CN" altLang="en-US" sz="2400" b="1" dirty="0"/>
              <a:t>生命的改变见证</a:t>
            </a:r>
            <a:endParaRPr lang="en-US" altLang="zh-CN" sz="2400" b="1" dirty="0"/>
          </a:p>
          <a:p>
            <a:pPr lvl="1"/>
            <a:r>
              <a:rPr lang="zh-CN" altLang="en-US" b="1" dirty="0"/>
              <a:t>师母</a:t>
            </a:r>
            <a:r>
              <a:rPr lang="en-US" dirty="0"/>
              <a:t>1248</a:t>
            </a:r>
            <a:r>
              <a:rPr lang="en-US" altLang="zh-CN" dirty="0"/>
              <a:t>/1760,000</a:t>
            </a:r>
            <a:endParaRPr lang="en-US" altLang="zh-CN" b="1" dirty="0"/>
          </a:p>
          <a:p>
            <a:pPr lvl="1"/>
            <a:r>
              <a:rPr lang="zh-CN" altLang="en-US" b="1" dirty="0"/>
              <a:t>牧师</a:t>
            </a:r>
            <a:r>
              <a:rPr lang="en-US" dirty="0"/>
              <a:t>1389/</a:t>
            </a:r>
            <a:r>
              <a:rPr lang="en-US" altLang="zh-CN" dirty="0"/>
              <a:t>176</a:t>
            </a:r>
            <a:r>
              <a:rPr lang="en-US" dirty="0"/>
              <a:t>0,000</a:t>
            </a:r>
            <a:endParaRPr lang="en-US" altLang="zh-CN" b="1" dirty="0"/>
          </a:p>
          <a:p>
            <a:r>
              <a:rPr lang="zh-CN" altLang="en-US" sz="2400" b="1" dirty="0"/>
              <a:t>两条船？三条船？</a:t>
            </a:r>
            <a:endParaRPr lang="en-US" altLang="zh-CN" sz="2400" b="1" dirty="0"/>
          </a:p>
          <a:p>
            <a:r>
              <a:rPr lang="zh-CN" altLang="en-US" sz="2400" b="1" dirty="0"/>
              <a:t>耶稣他还活着，凡信他的人，认他为主跟随他的人，生命发生根本性的反转</a:t>
            </a:r>
            <a:endParaRPr lang="en-US" altLang="zh-CN" sz="2400" b="1" dirty="0"/>
          </a:p>
          <a:p>
            <a:r>
              <a:rPr lang="zh-CN" altLang="en-US" sz="2400" b="1" dirty="0"/>
              <a:t>我们都愿意为此做见证</a:t>
            </a:r>
            <a:endParaRPr lang="en-US" altLang="zh-CN" sz="2400" b="1" dirty="0"/>
          </a:p>
        </p:txBody>
      </p:sp>
      <p:sp>
        <p:nvSpPr>
          <p:cNvPr id="10" name="Freeform: Shape 9">
            <a:extLst>
              <a:ext uri="{FF2B5EF4-FFF2-40B4-BE49-F238E27FC236}">
                <a16:creationId xmlns:a16="http://schemas.microsoft.com/office/drawing/2014/main" id="{11394CD8-BD30-4B74-86F4-51FDF33834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2113" y="0"/>
            <a:ext cx="5699887" cy="4059244"/>
          </a:xfrm>
          <a:custGeom>
            <a:avLst/>
            <a:gdLst>
              <a:gd name="connsiteX0" fmla="*/ 0 w 5699887"/>
              <a:gd name="connsiteY0" fmla="*/ 0 h 4059244"/>
              <a:gd name="connsiteX1" fmla="*/ 5699887 w 5699887"/>
              <a:gd name="connsiteY1" fmla="*/ 0 h 4059244"/>
              <a:gd name="connsiteX2" fmla="*/ 5699887 w 5699887"/>
              <a:gd name="connsiteY2" fmla="*/ 3944096 h 4059244"/>
              <a:gd name="connsiteX3" fmla="*/ 5525775 w 5699887"/>
              <a:gd name="connsiteY3" fmla="*/ 3980429 h 4059244"/>
              <a:gd name="connsiteX4" fmla="*/ 4663256 w 5699887"/>
              <a:gd name="connsiteY4" fmla="*/ 4059244 h 4059244"/>
              <a:gd name="connsiteX5" fmla="*/ 8566 w 5699887"/>
              <a:gd name="connsiteY5" fmla="*/ 67422 h 405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99887" h="4059244">
                <a:moveTo>
                  <a:pt x="0" y="0"/>
                </a:moveTo>
                <a:lnTo>
                  <a:pt x="5699887" y="0"/>
                </a:lnTo>
                <a:lnTo>
                  <a:pt x="5699887" y="3944096"/>
                </a:lnTo>
                <a:lnTo>
                  <a:pt x="5525775" y="3980429"/>
                </a:lnTo>
                <a:cubicBezTo>
                  <a:pt x="5246154" y="4032190"/>
                  <a:pt x="4957865" y="4059244"/>
                  <a:pt x="4663256" y="4059244"/>
                </a:cubicBezTo>
                <a:cubicBezTo>
                  <a:pt x="2306390" y="4059244"/>
                  <a:pt x="353936" y="2327747"/>
                  <a:pt x="8566" y="67422"/>
                </a:cubicBez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12" name="Straight Connector 11">
            <a:extLst>
              <a:ext uri="{FF2B5EF4-FFF2-40B4-BE49-F238E27FC236}">
                <a16:creationId xmlns:a16="http://schemas.microsoft.com/office/drawing/2014/main" id="{D4C22394-EBC2-4FAF-A555-6C02D589EED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16200000">
            <a:off x="1508760" y="3431556"/>
            <a:ext cx="0" cy="1737360"/>
          </a:xfrm>
          <a:prstGeom prst="line">
            <a:avLst/>
          </a:prstGeom>
          <a:ln w="19050" cap="sq">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F7194F93-1F71-4A70-9DF1-28F1837711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32897" y="5004581"/>
            <a:ext cx="962395" cy="96239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Oval 15">
            <a:extLst>
              <a:ext uri="{FF2B5EF4-FFF2-40B4-BE49-F238E27FC236}">
                <a16:creationId xmlns:a16="http://schemas.microsoft.com/office/drawing/2014/main" id="{9BBC0C84-DC2A-43AE-9576-0A44295E8B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63725" y="4865965"/>
            <a:ext cx="293695" cy="29369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93478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A79A589-F807-442B-8DD7-E5B72481B74C}"/>
              </a:ext>
            </a:extLst>
          </p:cNvPr>
          <p:cNvSpPr>
            <a:spLocks noGrp="1"/>
          </p:cNvSpPr>
          <p:nvPr>
            <p:ph type="title"/>
          </p:nvPr>
        </p:nvSpPr>
        <p:spPr>
          <a:xfrm>
            <a:off x="1179226" y="826680"/>
            <a:ext cx="9833548" cy="1325563"/>
          </a:xfrm>
        </p:spPr>
        <p:txBody>
          <a:bodyPr>
            <a:normAutofit/>
          </a:bodyPr>
          <a:lstStyle/>
          <a:p>
            <a:pPr algn="ctr"/>
            <a:r>
              <a:rPr lang="zh-CN" altLang="en-US" sz="4000" b="1" dirty="0">
                <a:solidFill>
                  <a:schemeClr val="bg1"/>
                </a:solidFill>
              </a:rPr>
              <a:t>耶稣到底是谁</a:t>
            </a:r>
            <a:endParaRPr lang="en-US" sz="4000" b="1" dirty="0">
              <a:solidFill>
                <a:schemeClr val="bg1"/>
              </a:solidFill>
            </a:endParaRPr>
          </a:p>
        </p:txBody>
      </p:sp>
      <p:sp>
        <p:nvSpPr>
          <p:cNvPr id="3" name="Content Placeholder 2">
            <a:extLst>
              <a:ext uri="{FF2B5EF4-FFF2-40B4-BE49-F238E27FC236}">
                <a16:creationId xmlns:a16="http://schemas.microsoft.com/office/drawing/2014/main" id="{D6F475CC-F894-4E22-996E-5F198E1305D3}"/>
              </a:ext>
            </a:extLst>
          </p:cNvPr>
          <p:cNvSpPr>
            <a:spLocks noGrp="1"/>
          </p:cNvSpPr>
          <p:nvPr>
            <p:ph idx="1"/>
          </p:nvPr>
        </p:nvSpPr>
        <p:spPr>
          <a:xfrm>
            <a:off x="1179226" y="2914650"/>
            <a:ext cx="9833548" cy="2872296"/>
          </a:xfrm>
        </p:spPr>
        <p:txBody>
          <a:bodyPr>
            <a:normAutofit fontScale="47500" lnSpcReduction="20000"/>
          </a:bodyPr>
          <a:lstStyle/>
          <a:p>
            <a:pPr marL="182880">
              <a:lnSpc>
                <a:spcPct val="120000"/>
              </a:lnSpc>
            </a:pPr>
            <a:r>
              <a:rPr lang="en-US" altLang="zh-CN" sz="5900" b="1" dirty="0">
                <a:solidFill>
                  <a:srgbClr val="000000"/>
                </a:solidFill>
              </a:rPr>
              <a:t>【</a:t>
            </a:r>
            <a:r>
              <a:rPr lang="zh-CN" altLang="en-US" sz="5900" b="1" dirty="0">
                <a:solidFill>
                  <a:srgbClr val="000000"/>
                </a:solidFill>
              </a:rPr>
              <a:t>约</a:t>
            </a:r>
            <a:r>
              <a:rPr lang="en-US" altLang="zh-CN" sz="5900" b="1" dirty="0">
                <a:solidFill>
                  <a:srgbClr val="000000"/>
                </a:solidFill>
              </a:rPr>
              <a:t>1:1 - 3】</a:t>
            </a:r>
            <a:r>
              <a:rPr lang="zh-CN" altLang="en-US" sz="5900" b="1" dirty="0">
                <a:solidFill>
                  <a:srgbClr val="000000"/>
                </a:solidFill>
              </a:rPr>
              <a:t>太初有道，道与　神同在，道就是　神。这道太初与　神同在。万物是藉着他造的；凡被造的，没有一样不是藉着他造的。</a:t>
            </a:r>
            <a:endParaRPr lang="en-US" altLang="zh-CN" sz="5900" b="1" dirty="0">
              <a:solidFill>
                <a:srgbClr val="000000"/>
              </a:solidFill>
            </a:endParaRPr>
          </a:p>
          <a:p>
            <a:pPr marL="182880">
              <a:lnSpc>
                <a:spcPct val="120000"/>
              </a:lnSpc>
            </a:pPr>
            <a:r>
              <a:rPr lang="en-US" altLang="zh-CN" sz="5900" b="1" dirty="0">
                <a:solidFill>
                  <a:srgbClr val="000000"/>
                </a:solidFill>
              </a:rPr>
              <a:t>【</a:t>
            </a:r>
            <a:r>
              <a:rPr lang="zh-CN" altLang="en-US" sz="5900" b="1" dirty="0">
                <a:solidFill>
                  <a:srgbClr val="000000"/>
                </a:solidFill>
              </a:rPr>
              <a:t>约</a:t>
            </a:r>
            <a:r>
              <a:rPr lang="en-US" altLang="zh-CN" sz="5900" b="1" dirty="0">
                <a:solidFill>
                  <a:srgbClr val="000000"/>
                </a:solidFill>
              </a:rPr>
              <a:t>1:14】</a:t>
            </a:r>
            <a:r>
              <a:rPr lang="zh-CN" altLang="en-US" sz="5900" b="1" dirty="0">
                <a:solidFill>
                  <a:srgbClr val="000000"/>
                </a:solidFill>
              </a:rPr>
              <a:t>道成了肉身，住在我们中间，充充满满地有恩典，有真理。我们也见过他的荣光，正是父独生子的荣光。</a:t>
            </a:r>
            <a:endParaRPr lang="en-US" altLang="zh-CN" sz="5900" b="1" dirty="0">
              <a:solidFill>
                <a:srgbClr val="000000"/>
              </a:solidFill>
            </a:endParaRPr>
          </a:p>
          <a:p>
            <a:r>
              <a:rPr lang="zh-CN" altLang="en-US" sz="5900" b="1" dirty="0">
                <a:solidFill>
                  <a:srgbClr val="FF0000"/>
                </a:solidFill>
              </a:rPr>
              <a:t>进化论是公认的可以有化石证明的科学！</a:t>
            </a:r>
            <a:endParaRPr lang="en-US" altLang="zh-CN" sz="5900" b="1" dirty="0">
              <a:solidFill>
                <a:srgbClr val="FF0000"/>
              </a:solidFill>
            </a:endParaRPr>
          </a:p>
          <a:p>
            <a:pPr marL="0" indent="0">
              <a:buNone/>
            </a:pPr>
            <a:endParaRPr lang="en-US" sz="2000" dirty="0">
              <a:solidFill>
                <a:srgbClr val="000000"/>
              </a:solidFill>
            </a:endParaRPr>
          </a:p>
        </p:txBody>
      </p:sp>
    </p:spTree>
    <p:extLst>
      <p:ext uri="{BB962C8B-B14F-4D97-AF65-F5344CB8AC3E}">
        <p14:creationId xmlns:p14="http://schemas.microsoft.com/office/powerpoint/2010/main" val="4128035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EE09A529-E47C-4634-BB98-0A9526C372B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1" name="Oval 10">
            <a:extLst>
              <a:ext uri="{FF2B5EF4-FFF2-40B4-BE49-F238E27FC236}">
                <a16:creationId xmlns:a16="http://schemas.microsoft.com/office/drawing/2014/main" id="{569C1A01-6FB5-43CE-ADCC-936728ACAC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56267" y="4388303"/>
            <a:ext cx="824089" cy="702986"/>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7635B6A-4033-4B9E-B447-36BAC790E8BA}"/>
              </a:ext>
            </a:extLst>
          </p:cNvPr>
          <p:cNvSpPr>
            <a:spLocks noGrp="1"/>
          </p:cNvSpPr>
          <p:nvPr>
            <p:ph type="title"/>
          </p:nvPr>
        </p:nvSpPr>
        <p:spPr>
          <a:xfrm>
            <a:off x="588613" y="5130412"/>
            <a:ext cx="3209653" cy="1223722"/>
          </a:xfrm>
        </p:spPr>
        <p:txBody>
          <a:bodyPr>
            <a:normAutofit/>
          </a:bodyPr>
          <a:lstStyle/>
          <a:p>
            <a:r>
              <a:rPr lang="zh-CN" altLang="en-US" sz="4000" b="1">
                <a:solidFill>
                  <a:srgbClr val="000000"/>
                </a:solidFill>
              </a:rPr>
              <a:t>公认的？</a:t>
            </a:r>
            <a:endParaRPr lang="en-US" sz="4000" b="1" dirty="0">
              <a:solidFill>
                <a:srgbClr val="000000"/>
              </a:solidFill>
            </a:endParaRPr>
          </a:p>
        </p:txBody>
      </p:sp>
      <p:pic>
        <p:nvPicPr>
          <p:cNvPr id="7" name="Google Shape;101;p15" descr="A screenshot of a cell phone  Description generated with very high confidence">
            <a:extLst>
              <a:ext uri="{FF2B5EF4-FFF2-40B4-BE49-F238E27FC236}">
                <a16:creationId xmlns:a16="http://schemas.microsoft.com/office/drawing/2014/main" id="{1071AA3F-97D3-4DE8-A420-2AF5C50E7E87}"/>
              </a:ext>
            </a:extLst>
          </p:cNvPr>
          <p:cNvPicPr preferRelativeResize="0">
            <a:picLocks noGrp="1"/>
          </p:cNvPicPr>
          <p:nvPr/>
        </p:nvPicPr>
        <p:blipFill rotWithShape="1">
          <a:blip r:embed="rId4">
            <a:extLst/>
          </a:blip>
          <a:srcRect t="12853" b="15032"/>
          <a:stretch/>
        </p:blipFill>
        <p:spPr>
          <a:xfrm>
            <a:off x="-3983" y="10"/>
            <a:ext cx="12192000" cy="4571990"/>
          </a:xfrm>
          <a:prstGeom prst="rect">
            <a:avLst/>
          </a:prstGeom>
          <a:noFill/>
        </p:spPr>
      </p:pic>
    </p:spTree>
    <p:extLst>
      <p:ext uri="{BB962C8B-B14F-4D97-AF65-F5344CB8AC3E}">
        <p14:creationId xmlns:p14="http://schemas.microsoft.com/office/powerpoint/2010/main" val="37168937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4F9F79B-A093-478E-96B5-EE02BC93A8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D227742-EF58-4DC5-8C4E-51F79FBEB7C6}"/>
              </a:ext>
            </a:extLst>
          </p:cNvPr>
          <p:cNvSpPr>
            <a:spLocks noGrp="1"/>
          </p:cNvSpPr>
          <p:nvPr>
            <p:ph type="title"/>
          </p:nvPr>
        </p:nvSpPr>
        <p:spPr>
          <a:xfrm>
            <a:off x="640079" y="4526280"/>
            <a:ext cx="7410681" cy="1737360"/>
          </a:xfrm>
        </p:spPr>
        <p:txBody>
          <a:bodyPr>
            <a:normAutofit/>
          </a:bodyPr>
          <a:lstStyle/>
          <a:p>
            <a:r>
              <a:rPr lang="zh-CN" altLang="en-US" sz="4800" b="1" dirty="0"/>
              <a:t>可以被证明的科学？</a:t>
            </a:r>
            <a:endParaRPr lang="en-US" sz="4800" b="1" dirty="0"/>
          </a:p>
        </p:txBody>
      </p:sp>
      <p:sp>
        <p:nvSpPr>
          <p:cNvPr id="3" name="Content Placeholder 2">
            <a:extLst>
              <a:ext uri="{FF2B5EF4-FFF2-40B4-BE49-F238E27FC236}">
                <a16:creationId xmlns:a16="http://schemas.microsoft.com/office/drawing/2014/main" id="{FBA0CE31-B2DF-4582-8138-5D66C52C8676}"/>
              </a:ext>
            </a:extLst>
          </p:cNvPr>
          <p:cNvSpPr>
            <a:spLocks noGrp="1"/>
          </p:cNvSpPr>
          <p:nvPr>
            <p:ph idx="1"/>
          </p:nvPr>
        </p:nvSpPr>
        <p:spPr>
          <a:xfrm>
            <a:off x="640080" y="595293"/>
            <a:ext cx="6198870" cy="3614757"/>
          </a:xfrm>
        </p:spPr>
        <p:txBody>
          <a:bodyPr anchor="ctr">
            <a:normAutofit fontScale="85000" lnSpcReduction="10000"/>
          </a:bodyPr>
          <a:lstStyle/>
          <a:p>
            <a:r>
              <a:rPr lang="zh-CN" altLang="en-US" sz="3200" b="1" dirty="0"/>
              <a:t>呵呵</a:t>
            </a:r>
            <a:endParaRPr lang="en-US" altLang="zh-CN" sz="3200" b="1" dirty="0"/>
          </a:p>
          <a:p>
            <a:r>
              <a:rPr lang="zh-CN" altLang="en-US" sz="3200" b="1" dirty="0"/>
              <a:t>我们全部都是从创造论黑转粉的</a:t>
            </a:r>
            <a:endParaRPr lang="en-US" altLang="zh-CN" sz="3200" b="1" dirty="0"/>
          </a:p>
          <a:p>
            <a:pPr>
              <a:lnSpc>
                <a:spcPct val="120000"/>
              </a:lnSpc>
            </a:pPr>
            <a:r>
              <a:rPr lang="zh-CN" altLang="en-US" sz="3200" b="1" dirty="0"/>
              <a:t>猴子打字机</a:t>
            </a:r>
            <a:r>
              <a:rPr lang="en-US" altLang="zh-CN" sz="3200" b="1" dirty="0"/>
              <a:t>: </a:t>
            </a:r>
            <a:r>
              <a:rPr lang="en-SG" altLang="zh-CN" sz="3200" b="1" dirty="0"/>
              <a:t>To be or not to be</a:t>
            </a:r>
            <a:r>
              <a:rPr lang="zh-CN" altLang="en-US" sz="3200" b="1" dirty="0"/>
              <a:t>，</a:t>
            </a:r>
            <a:r>
              <a:rPr lang="en-US" altLang="zh-CN" sz="3200" b="1" dirty="0"/>
              <a:t>t</a:t>
            </a:r>
            <a:r>
              <a:rPr lang="en-SG" altLang="zh-CN" sz="3200" b="1" dirty="0"/>
              <a:t>hat is a question</a:t>
            </a:r>
            <a:r>
              <a:rPr lang="en-US" altLang="zh-CN" sz="3200" b="1" dirty="0"/>
              <a:t>.</a:t>
            </a:r>
          </a:p>
          <a:p>
            <a:pPr>
              <a:lnSpc>
                <a:spcPct val="120000"/>
              </a:lnSpc>
            </a:pPr>
            <a:r>
              <a:rPr lang="en-US" altLang="zh-CN" sz="3200" b="1" dirty="0"/>
              <a:t>1/29^40 = 1/3.13X10^58</a:t>
            </a:r>
          </a:p>
          <a:p>
            <a:pPr>
              <a:lnSpc>
                <a:spcPct val="120000"/>
              </a:lnSpc>
            </a:pPr>
            <a:r>
              <a:rPr lang="zh-CN" altLang="en-US" sz="3200" b="1" dirty="0"/>
              <a:t>进化过程中被淘汰的失败作品在哪里？</a:t>
            </a:r>
            <a:endParaRPr lang="en-US" altLang="zh-CN" sz="3200" b="1" dirty="0"/>
          </a:p>
          <a:p>
            <a:r>
              <a:rPr lang="zh-CN" altLang="en-US" sz="3200" b="1" dirty="0">
                <a:solidFill>
                  <a:srgbClr val="FF0000"/>
                </a:solidFill>
              </a:rPr>
              <a:t>凭什么说创造者是耶稣</a:t>
            </a:r>
            <a:r>
              <a:rPr lang="en-US" altLang="zh-CN" sz="3200" b="1" dirty="0">
                <a:solidFill>
                  <a:srgbClr val="FF0000"/>
                </a:solidFill>
              </a:rPr>
              <a:t>?</a:t>
            </a:r>
            <a:endParaRPr lang="zh-CN" altLang="en-US" sz="3200" b="1" dirty="0">
              <a:solidFill>
                <a:srgbClr val="FF0000"/>
              </a:solidFill>
            </a:endParaRPr>
          </a:p>
        </p:txBody>
      </p:sp>
      <p:sp>
        <p:nvSpPr>
          <p:cNvPr id="10" name="Freeform: Shape 9">
            <a:extLst>
              <a:ext uri="{FF2B5EF4-FFF2-40B4-BE49-F238E27FC236}">
                <a16:creationId xmlns:a16="http://schemas.microsoft.com/office/drawing/2014/main" id="{11394CD8-BD30-4B74-86F4-51FDF33834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2113" y="0"/>
            <a:ext cx="5699887" cy="4059244"/>
          </a:xfrm>
          <a:custGeom>
            <a:avLst/>
            <a:gdLst>
              <a:gd name="connsiteX0" fmla="*/ 0 w 5699887"/>
              <a:gd name="connsiteY0" fmla="*/ 0 h 4059244"/>
              <a:gd name="connsiteX1" fmla="*/ 5699887 w 5699887"/>
              <a:gd name="connsiteY1" fmla="*/ 0 h 4059244"/>
              <a:gd name="connsiteX2" fmla="*/ 5699887 w 5699887"/>
              <a:gd name="connsiteY2" fmla="*/ 3944096 h 4059244"/>
              <a:gd name="connsiteX3" fmla="*/ 5525775 w 5699887"/>
              <a:gd name="connsiteY3" fmla="*/ 3980429 h 4059244"/>
              <a:gd name="connsiteX4" fmla="*/ 4663256 w 5699887"/>
              <a:gd name="connsiteY4" fmla="*/ 4059244 h 4059244"/>
              <a:gd name="connsiteX5" fmla="*/ 8566 w 5699887"/>
              <a:gd name="connsiteY5" fmla="*/ 67422 h 405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99887" h="4059244">
                <a:moveTo>
                  <a:pt x="0" y="0"/>
                </a:moveTo>
                <a:lnTo>
                  <a:pt x="5699887" y="0"/>
                </a:lnTo>
                <a:lnTo>
                  <a:pt x="5699887" y="3944096"/>
                </a:lnTo>
                <a:lnTo>
                  <a:pt x="5525775" y="3980429"/>
                </a:lnTo>
                <a:cubicBezTo>
                  <a:pt x="5246154" y="4032190"/>
                  <a:pt x="4957865" y="4059244"/>
                  <a:pt x="4663256" y="4059244"/>
                </a:cubicBezTo>
                <a:cubicBezTo>
                  <a:pt x="2306390" y="4059244"/>
                  <a:pt x="353936" y="2327747"/>
                  <a:pt x="8566" y="67422"/>
                </a:cubicBez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12" name="Straight Connector 11">
            <a:extLst>
              <a:ext uri="{FF2B5EF4-FFF2-40B4-BE49-F238E27FC236}">
                <a16:creationId xmlns:a16="http://schemas.microsoft.com/office/drawing/2014/main" id="{D4C22394-EBC2-4FAF-A555-6C02D589EED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16200000">
            <a:off x="1508760" y="3431556"/>
            <a:ext cx="0" cy="1737360"/>
          </a:xfrm>
          <a:prstGeom prst="line">
            <a:avLst/>
          </a:prstGeom>
          <a:ln w="19050" cap="sq">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F7194F93-1F71-4A70-9DF1-28F1837711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32897" y="5004581"/>
            <a:ext cx="962395" cy="96239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Oval 15">
            <a:extLst>
              <a:ext uri="{FF2B5EF4-FFF2-40B4-BE49-F238E27FC236}">
                <a16:creationId xmlns:a16="http://schemas.microsoft.com/office/drawing/2014/main" id="{9BBC0C84-DC2A-43AE-9576-0A44295E8B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63725" y="4865965"/>
            <a:ext cx="293695" cy="29369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54683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4F9F79B-A093-478E-96B5-EE02BC93A8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BF3B857-E3FF-44F6-B088-B1D80D85F01C}"/>
              </a:ext>
            </a:extLst>
          </p:cNvPr>
          <p:cNvSpPr>
            <a:spLocks noGrp="1"/>
          </p:cNvSpPr>
          <p:nvPr>
            <p:ph type="title"/>
          </p:nvPr>
        </p:nvSpPr>
        <p:spPr>
          <a:xfrm>
            <a:off x="640079" y="4545330"/>
            <a:ext cx="7410681" cy="1737360"/>
          </a:xfrm>
        </p:spPr>
        <p:txBody>
          <a:bodyPr>
            <a:normAutofit/>
          </a:bodyPr>
          <a:lstStyle/>
          <a:p>
            <a:r>
              <a:rPr lang="zh-CN" altLang="en-US" sz="4800" b="1" dirty="0"/>
              <a:t>创造者一定是耶稣？</a:t>
            </a:r>
            <a:endParaRPr lang="en-US" sz="4800" b="1" dirty="0"/>
          </a:p>
        </p:txBody>
      </p:sp>
      <p:sp>
        <p:nvSpPr>
          <p:cNvPr id="3" name="Content Placeholder 2">
            <a:extLst>
              <a:ext uri="{FF2B5EF4-FFF2-40B4-BE49-F238E27FC236}">
                <a16:creationId xmlns:a16="http://schemas.microsoft.com/office/drawing/2014/main" id="{2DAB7AF4-91DD-4B38-BAF8-FC27F92951DB}"/>
              </a:ext>
            </a:extLst>
          </p:cNvPr>
          <p:cNvSpPr>
            <a:spLocks noGrp="1"/>
          </p:cNvSpPr>
          <p:nvPr>
            <p:ph idx="1"/>
          </p:nvPr>
        </p:nvSpPr>
        <p:spPr>
          <a:xfrm>
            <a:off x="640080" y="595293"/>
            <a:ext cx="5676637" cy="3557607"/>
          </a:xfrm>
        </p:spPr>
        <p:txBody>
          <a:bodyPr anchor="ctr">
            <a:normAutofit lnSpcReduction="10000"/>
          </a:bodyPr>
          <a:lstStyle/>
          <a:p>
            <a:r>
              <a:rPr lang="zh-CN" altLang="en-US" b="1" dirty="0"/>
              <a:t>创造宗教</a:t>
            </a:r>
            <a:endParaRPr lang="en-US" altLang="zh-CN" b="1" dirty="0"/>
          </a:p>
          <a:p>
            <a:pPr lvl="1"/>
            <a:r>
              <a:rPr lang="zh-CN" altLang="en-US" sz="2800" b="1" dirty="0"/>
              <a:t>犹太教</a:t>
            </a:r>
            <a:endParaRPr lang="en-US" altLang="zh-CN" sz="2800" b="1" dirty="0"/>
          </a:p>
          <a:p>
            <a:pPr lvl="1"/>
            <a:r>
              <a:rPr lang="zh-CN" altLang="en-US" sz="2800" b="1" dirty="0"/>
              <a:t>伊斯兰教</a:t>
            </a:r>
            <a:endParaRPr lang="en-US" altLang="zh-CN" sz="2800" b="1" dirty="0"/>
          </a:p>
          <a:p>
            <a:pPr lvl="1"/>
            <a:r>
              <a:rPr lang="zh-CN" altLang="en-US" sz="2800" b="1" dirty="0"/>
              <a:t>基督教</a:t>
            </a:r>
            <a:endParaRPr lang="en-US" altLang="zh-CN" sz="2800" b="1" dirty="0"/>
          </a:p>
          <a:p>
            <a:r>
              <a:rPr lang="zh-CN" altLang="en-US" b="1" dirty="0"/>
              <a:t>只有耶稣来认领</a:t>
            </a:r>
            <a:endParaRPr lang="en-US" altLang="zh-CN" b="1" dirty="0"/>
          </a:p>
          <a:p>
            <a:r>
              <a:rPr lang="zh-CN" altLang="en-US" b="1" dirty="0"/>
              <a:t>将来若有其他人来认领，请表明对自然界，生命，灵界的权柄，和与我们的关系。</a:t>
            </a:r>
            <a:endParaRPr lang="en-US" altLang="zh-CN" b="1" dirty="0"/>
          </a:p>
        </p:txBody>
      </p:sp>
      <p:sp>
        <p:nvSpPr>
          <p:cNvPr id="10" name="Freeform: Shape 9">
            <a:extLst>
              <a:ext uri="{FF2B5EF4-FFF2-40B4-BE49-F238E27FC236}">
                <a16:creationId xmlns:a16="http://schemas.microsoft.com/office/drawing/2014/main" id="{11394CD8-BD30-4B74-86F4-51FDF33834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2113" y="0"/>
            <a:ext cx="5699887" cy="4059244"/>
          </a:xfrm>
          <a:custGeom>
            <a:avLst/>
            <a:gdLst>
              <a:gd name="connsiteX0" fmla="*/ 0 w 5699887"/>
              <a:gd name="connsiteY0" fmla="*/ 0 h 4059244"/>
              <a:gd name="connsiteX1" fmla="*/ 5699887 w 5699887"/>
              <a:gd name="connsiteY1" fmla="*/ 0 h 4059244"/>
              <a:gd name="connsiteX2" fmla="*/ 5699887 w 5699887"/>
              <a:gd name="connsiteY2" fmla="*/ 3944096 h 4059244"/>
              <a:gd name="connsiteX3" fmla="*/ 5525775 w 5699887"/>
              <a:gd name="connsiteY3" fmla="*/ 3980429 h 4059244"/>
              <a:gd name="connsiteX4" fmla="*/ 4663256 w 5699887"/>
              <a:gd name="connsiteY4" fmla="*/ 4059244 h 4059244"/>
              <a:gd name="connsiteX5" fmla="*/ 8566 w 5699887"/>
              <a:gd name="connsiteY5" fmla="*/ 67422 h 405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99887" h="4059244">
                <a:moveTo>
                  <a:pt x="0" y="0"/>
                </a:moveTo>
                <a:lnTo>
                  <a:pt x="5699887" y="0"/>
                </a:lnTo>
                <a:lnTo>
                  <a:pt x="5699887" y="3944096"/>
                </a:lnTo>
                <a:lnTo>
                  <a:pt x="5525775" y="3980429"/>
                </a:lnTo>
                <a:cubicBezTo>
                  <a:pt x="5246154" y="4032190"/>
                  <a:pt x="4957865" y="4059244"/>
                  <a:pt x="4663256" y="4059244"/>
                </a:cubicBezTo>
                <a:cubicBezTo>
                  <a:pt x="2306390" y="4059244"/>
                  <a:pt x="353936" y="2327747"/>
                  <a:pt x="8566" y="67422"/>
                </a:cubicBez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12" name="Straight Connector 11">
            <a:extLst>
              <a:ext uri="{FF2B5EF4-FFF2-40B4-BE49-F238E27FC236}">
                <a16:creationId xmlns:a16="http://schemas.microsoft.com/office/drawing/2014/main" id="{D4C22394-EBC2-4FAF-A555-6C02D589EED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16200000">
            <a:off x="1508760" y="3431556"/>
            <a:ext cx="0" cy="1737360"/>
          </a:xfrm>
          <a:prstGeom prst="line">
            <a:avLst/>
          </a:prstGeom>
          <a:ln w="19050" cap="sq">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F7194F93-1F71-4A70-9DF1-28F1837711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32897" y="5004581"/>
            <a:ext cx="962395" cy="96239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Oval 15">
            <a:extLst>
              <a:ext uri="{FF2B5EF4-FFF2-40B4-BE49-F238E27FC236}">
                <a16:creationId xmlns:a16="http://schemas.microsoft.com/office/drawing/2014/main" id="{9BBC0C84-DC2A-43AE-9576-0A44295E8B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63725" y="4865965"/>
            <a:ext cx="293695" cy="29369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59866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5911E3A-C35B-4EF7-A355-B84E9A14A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32" name="Group 9">
            <a:extLst>
              <a:ext uri="{FF2B5EF4-FFF2-40B4-BE49-F238E27FC236}">
                <a16:creationId xmlns:a16="http://schemas.microsoft.com/office/drawing/2014/main" id="{E21ADB3D-AD65-44B4-847D-5E90E90A5D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37" name="Freeform 5">
              <a:extLst>
                <a:ext uri="{FF2B5EF4-FFF2-40B4-BE49-F238E27FC236}">
                  <a16:creationId xmlns:a16="http://schemas.microsoft.com/office/drawing/2014/main" id="{CF580C70-814C-4845-B645-919BFFBD16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34D7BF57-4CAA-45B2-9EF0-0AA1FCF70B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7886F306-C03A-40C6-8FD5-DCE3D4595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2FDC9A36-C7C3-47D7-A64E-ED25C47EC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BB19BC37-158A-43DC-9A9E-E45CC71954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077654CC-108F-48D5-B5E9-437F164F5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A3CF3A63-1C1E-4E85-A78A-FDC16431E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8740FC9A-72DD-4D9B-BA25-1CCED13524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7FBF5743-F2AE-4D0D-BCD1-01F7686D01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CED32316-D4F7-4795-BBE0-DEBB60E27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583B23C9-B9B7-4E93-9538-CBE316F83F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B144260-9F2C-4ADB-A37C-1CFB4B428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53FF918D-79D3-4F55-A68C-0DD5880DA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B9FC1440-933F-44FE-8D77-4827DD0F99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0F67F308-A67C-4D2E-B081-59BB31D8E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80112F01-90EB-4AEC-A39C-5C6875FFB9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893F6B05-90EB-4C75-A0F0-C7247553BD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227B563B-E0C0-4D81-966D-B5E2DBAAE8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130DF93D-D1FF-477A-BDCE-C8B01C3B47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44ED67A1-C6FE-4AC8-8473-11DAC03DCD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13A54F3-15FA-4C8F-8ABF-CE77E72196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3" name="Group 32">
            <a:extLst>
              <a:ext uri="{FF2B5EF4-FFF2-40B4-BE49-F238E27FC236}">
                <a16:creationId xmlns:a16="http://schemas.microsoft.com/office/drawing/2014/main" id="{5F8A7F7F-DD1A-4F41-98AC-B9CE2A620C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34" name="Rectangle 33">
              <a:extLst>
                <a:ext uri="{FF2B5EF4-FFF2-40B4-BE49-F238E27FC236}">
                  <a16:creationId xmlns:a16="http://schemas.microsoft.com/office/drawing/2014/main" id="{CEF47228-EB7C-4EBA-BE01-DA6CB241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Isosceles Triangle 22">
              <a:extLst>
                <a:ext uri="{FF2B5EF4-FFF2-40B4-BE49-F238E27FC236}">
                  <a16:creationId xmlns:a16="http://schemas.microsoft.com/office/drawing/2014/main" id="{3D2FD25A-EFFD-4F5C-9258-981F5907DE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Rectangle 35">
              <a:extLst>
                <a:ext uri="{FF2B5EF4-FFF2-40B4-BE49-F238E27FC236}">
                  <a16:creationId xmlns:a16="http://schemas.microsoft.com/office/drawing/2014/main" id="{DCF573BC-A06F-4036-A3A8-9D07DDE622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a:extLst>
              <a:ext uri="{FF2B5EF4-FFF2-40B4-BE49-F238E27FC236}">
                <a16:creationId xmlns:a16="http://schemas.microsoft.com/office/drawing/2014/main" id="{766A628F-0656-4BC5-AE35-D6DF9C8D175D}"/>
              </a:ext>
            </a:extLst>
          </p:cNvPr>
          <p:cNvSpPr>
            <a:spLocks noGrp="1"/>
          </p:cNvSpPr>
          <p:nvPr>
            <p:ph type="title"/>
          </p:nvPr>
        </p:nvSpPr>
        <p:spPr>
          <a:xfrm>
            <a:off x="904877" y="2381250"/>
            <a:ext cx="3451730" cy="2433941"/>
          </a:xfrm>
        </p:spPr>
        <p:txBody>
          <a:bodyPr>
            <a:normAutofit/>
          </a:bodyPr>
          <a:lstStyle/>
          <a:p>
            <a:pPr algn="ctr"/>
            <a:r>
              <a:rPr lang="zh-CN" altLang="en-US" sz="5400" b="1" dirty="0">
                <a:solidFill>
                  <a:srgbClr val="FFFFFF"/>
                </a:solidFill>
              </a:rPr>
              <a:t>认识耶稣</a:t>
            </a:r>
            <a:endParaRPr lang="en-US" sz="5400" b="1" dirty="0">
              <a:solidFill>
                <a:srgbClr val="FFFFFF"/>
              </a:solidFill>
            </a:endParaRPr>
          </a:p>
        </p:txBody>
      </p:sp>
      <p:sp>
        <p:nvSpPr>
          <p:cNvPr id="3" name="Content Placeholder 2">
            <a:extLst>
              <a:ext uri="{FF2B5EF4-FFF2-40B4-BE49-F238E27FC236}">
                <a16:creationId xmlns:a16="http://schemas.microsoft.com/office/drawing/2014/main" id="{1E41F8B1-16AC-4C06-87F3-D86D15846EF3}"/>
              </a:ext>
            </a:extLst>
          </p:cNvPr>
          <p:cNvSpPr>
            <a:spLocks noGrp="1"/>
          </p:cNvSpPr>
          <p:nvPr>
            <p:ph idx="1"/>
          </p:nvPr>
        </p:nvSpPr>
        <p:spPr>
          <a:xfrm>
            <a:off x="4895850" y="219075"/>
            <a:ext cx="6724650" cy="5013325"/>
          </a:xfrm>
        </p:spPr>
        <p:txBody>
          <a:bodyPr anchor="ctr">
            <a:noAutofit/>
          </a:bodyPr>
          <a:lstStyle/>
          <a:p>
            <a:r>
              <a:rPr lang="zh-CN" altLang="en-US" sz="2400" b="1" dirty="0"/>
              <a:t>从太初神就存在，他创造了世界</a:t>
            </a:r>
            <a:endParaRPr lang="en-US" altLang="zh-CN" sz="2400" b="1" dirty="0"/>
          </a:p>
          <a:p>
            <a:r>
              <a:rPr lang="zh-CN" altLang="en-US" sz="2400" b="1" dirty="0"/>
              <a:t>在</a:t>
            </a:r>
            <a:r>
              <a:rPr lang="en-US" altLang="zh-CN" sz="2400" b="1" dirty="0"/>
              <a:t>2018</a:t>
            </a:r>
            <a:r>
              <a:rPr lang="zh-CN" altLang="en-US" sz="2400" b="1" dirty="0"/>
              <a:t>年前的这一天，他开了个挂，进入到这个世界</a:t>
            </a:r>
            <a:endParaRPr lang="en-US" altLang="zh-CN" sz="2400" b="1" dirty="0"/>
          </a:p>
          <a:p>
            <a:r>
              <a:rPr lang="zh-CN" altLang="en-US" sz="2400" b="1" dirty="0"/>
              <a:t>生在马槽</a:t>
            </a:r>
            <a:endParaRPr lang="en-US" altLang="zh-CN" sz="2400" b="1" dirty="0"/>
          </a:p>
          <a:p>
            <a:r>
              <a:rPr lang="zh-CN" altLang="en-US" sz="2400" b="1" dirty="0"/>
              <a:t>三十三年半活出了完美圣洁的生命</a:t>
            </a:r>
            <a:endParaRPr lang="en-US" altLang="zh-CN" sz="2400" b="1" dirty="0"/>
          </a:p>
          <a:p>
            <a:r>
              <a:rPr lang="zh-CN" altLang="en-US" sz="2400" b="1" dirty="0"/>
              <a:t>被钉在十字架上</a:t>
            </a:r>
            <a:endParaRPr lang="en-US" altLang="zh-CN" sz="2400" b="1" dirty="0"/>
          </a:p>
          <a:p>
            <a:r>
              <a:rPr lang="zh-CN" altLang="en-US" sz="2400" b="1" dirty="0"/>
              <a:t>死里复活回到天上，至今仍然活着</a:t>
            </a:r>
            <a:endParaRPr lang="en-US" altLang="zh-CN" sz="2400" b="1" dirty="0"/>
          </a:p>
          <a:p>
            <a:r>
              <a:rPr lang="zh-CN" altLang="en-US" sz="2400" b="1" dirty="0"/>
              <a:t>耶稣是神道成肉身，神成为人唯一的一次历史性存在，被称是神的儿子</a:t>
            </a:r>
            <a:endParaRPr lang="en-US" altLang="zh-CN" sz="2400" b="1" dirty="0"/>
          </a:p>
          <a:p>
            <a:r>
              <a:rPr lang="zh-CN" altLang="en-US" sz="2400" b="1" dirty="0"/>
              <a:t>人的一生是</a:t>
            </a:r>
            <a:r>
              <a:rPr lang="en-US" altLang="zh-CN" sz="2400" b="1" dirty="0"/>
              <a:t> </a:t>
            </a:r>
          </a:p>
          <a:p>
            <a:r>
              <a:rPr lang="zh-CN" altLang="en-US" sz="2400" b="1" dirty="0"/>
              <a:t>耶稣的一生是</a:t>
            </a:r>
            <a:endParaRPr lang="en-US" altLang="zh-CN" sz="2400" b="1" dirty="0"/>
          </a:p>
        </p:txBody>
      </p:sp>
      <p:pic>
        <p:nvPicPr>
          <p:cNvPr id="38" name="Picture 37">
            <a:extLst>
              <a:ext uri="{FF2B5EF4-FFF2-40B4-BE49-F238E27FC236}">
                <a16:creationId xmlns:a16="http://schemas.microsoft.com/office/drawing/2014/main" id="{C86754D3-3E9F-409A-B15D-223E44379583}"/>
              </a:ext>
            </a:extLst>
          </p:cNvPr>
          <p:cNvPicPr>
            <a:picLocks noChangeAspect="1"/>
          </p:cNvPicPr>
          <p:nvPr/>
        </p:nvPicPr>
        <p:blipFill>
          <a:blip r:embed="rId3"/>
          <a:stretch>
            <a:fillRect/>
          </a:stretch>
        </p:blipFill>
        <p:spPr>
          <a:xfrm>
            <a:off x="6845423" y="4237183"/>
            <a:ext cx="298327" cy="326295"/>
          </a:xfrm>
          <a:prstGeom prst="rect">
            <a:avLst/>
          </a:prstGeom>
        </p:spPr>
      </p:pic>
      <p:pic>
        <p:nvPicPr>
          <p:cNvPr id="39" name="Picture 38">
            <a:extLst>
              <a:ext uri="{FF2B5EF4-FFF2-40B4-BE49-F238E27FC236}">
                <a16:creationId xmlns:a16="http://schemas.microsoft.com/office/drawing/2014/main" id="{E642C61F-E7FB-4ABF-A36D-718D4B7BECEE}"/>
              </a:ext>
            </a:extLst>
          </p:cNvPr>
          <p:cNvPicPr>
            <a:picLocks noChangeAspect="1"/>
          </p:cNvPicPr>
          <p:nvPr/>
        </p:nvPicPr>
        <p:blipFill rotWithShape="1">
          <a:blip r:embed="rId4"/>
          <a:srcRect t="17582"/>
          <a:stretch/>
        </p:blipFill>
        <p:spPr>
          <a:xfrm flipH="1">
            <a:off x="0" y="5195459"/>
            <a:ext cx="12192000" cy="1371600"/>
          </a:xfrm>
          <a:prstGeom prst="rect">
            <a:avLst/>
          </a:prstGeom>
        </p:spPr>
      </p:pic>
    </p:spTree>
    <p:extLst>
      <p:ext uri="{BB962C8B-B14F-4D97-AF65-F5344CB8AC3E}">
        <p14:creationId xmlns:p14="http://schemas.microsoft.com/office/powerpoint/2010/main" val="3221705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8"/>
                                        </p:tgtEl>
                                        <p:attrNameLst>
                                          <p:attrName>style.visibility</p:attrName>
                                        </p:attrNameLst>
                                      </p:cBhvr>
                                      <p:to>
                                        <p:strVal val="visible"/>
                                      </p:to>
                                    </p:set>
                                    <p:animEffect transition="in" filter="fade">
                                      <p:cBhvr>
                                        <p:cTn id="47" dur="500"/>
                                        <p:tgtEl>
                                          <p:spTgt spid="38"/>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fade">
                                      <p:cBhvr>
                                        <p:cTn id="52" dur="500"/>
                                        <p:tgtEl>
                                          <p:spTgt spid="3">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39"/>
                                        </p:tgtEl>
                                        <p:attrNameLst>
                                          <p:attrName>style.visibility</p:attrName>
                                        </p:attrNameLst>
                                      </p:cBhvr>
                                      <p:to>
                                        <p:strVal val="visible"/>
                                      </p:to>
                                    </p:set>
                                    <p:animEffect transition="in" filter="fade">
                                      <p:cBhvr>
                                        <p:cTn id="57"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A79A589-F807-442B-8DD7-E5B72481B74C}"/>
              </a:ext>
            </a:extLst>
          </p:cNvPr>
          <p:cNvSpPr>
            <a:spLocks noGrp="1"/>
          </p:cNvSpPr>
          <p:nvPr>
            <p:ph type="title"/>
          </p:nvPr>
        </p:nvSpPr>
        <p:spPr>
          <a:xfrm>
            <a:off x="1179226" y="826680"/>
            <a:ext cx="9833548" cy="1325563"/>
          </a:xfrm>
        </p:spPr>
        <p:txBody>
          <a:bodyPr>
            <a:normAutofit/>
          </a:bodyPr>
          <a:lstStyle/>
          <a:p>
            <a:pPr algn="ctr"/>
            <a:r>
              <a:rPr lang="zh-CN" altLang="en-US" sz="4000" b="1" dirty="0">
                <a:solidFill>
                  <a:schemeClr val="bg1"/>
                </a:solidFill>
              </a:rPr>
              <a:t>耶稣为何而来？</a:t>
            </a:r>
            <a:endParaRPr lang="en-US" sz="4000" b="1" dirty="0">
              <a:solidFill>
                <a:schemeClr val="bg1"/>
              </a:solidFill>
            </a:endParaRPr>
          </a:p>
        </p:txBody>
      </p:sp>
      <p:sp>
        <p:nvSpPr>
          <p:cNvPr id="3" name="Content Placeholder 2">
            <a:extLst>
              <a:ext uri="{FF2B5EF4-FFF2-40B4-BE49-F238E27FC236}">
                <a16:creationId xmlns:a16="http://schemas.microsoft.com/office/drawing/2014/main" id="{D6F475CC-F894-4E22-996E-5F198E1305D3}"/>
              </a:ext>
            </a:extLst>
          </p:cNvPr>
          <p:cNvSpPr>
            <a:spLocks noGrp="1"/>
          </p:cNvSpPr>
          <p:nvPr>
            <p:ph idx="1"/>
          </p:nvPr>
        </p:nvSpPr>
        <p:spPr>
          <a:xfrm>
            <a:off x="1179226" y="2933701"/>
            <a:ext cx="9833548" cy="3286124"/>
          </a:xfrm>
        </p:spPr>
        <p:txBody>
          <a:bodyPr>
            <a:normAutofit lnSpcReduction="10000"/>
          </a:bodyPr>
          <a:lstStyle/>
          <a:p>
            <a:r>
              <a:rPr lang="zh-CN" altLang="en-US" sz="2400" b="1" dirty="0"/>
              <a:t>我们与神分离</a:t>
            </a:r>
            <a:endParaRPr lang="en-US" altLang="zh-CN" sz="2400" b="1" dirty="0"/>
          </a:p>
          <a:p>
            <a:r>
              <a:rPr lang="en-US" altLang="zh-CN" sz="2400" b="1" dirty="0"/>
              <a:t>【</a:t>
            </a:r>
            <a:r>
              <a:rPr lang="zh-CN" altLang="en-US" sz="2400" b="1" dirty="0"/>
              <a:t>罗</a:t>
            </a:r>
            <a:r>
              <a:rPr lang="en-US" altLang="zh-CN" sz="2400" b="1" dirty="0"/>
              <a:t>3:23】</a:t>
            </a:r>
            <a:r>
              <a:rPr lang="zh-CN" altLang="en-US" sz="2400" b="1" dirty="0"/>
              <a:t>因为世人都犯了罪，亏缺了　神的荣耀</a:t>
            </a:r>
            <a:endParaRPr lang="en-US" altLang="zh-CN" sz="2400" b="1" dirty="0"/>
          </a:p>
          <a:p>
            <a:pPr>
              <a:lnSpc>
                <a:spcPct val="110000"/>
              </a:lnSpc>
            </a:pPr>
            <a:r>
              <a:rPr lang="en-US" altLang="zh-CN" sz="2400" b="1" dirty="0"/>
              <a:t>【</a:t>
            </a:r>
            <a:r>
              <a:rPr lang="zh-CN" altLang="en-US" sz="2400" b="1" dirty="0"/>
              <a:t>约</a:t>
            </a:r>
            <a:r>
              <a:rPr lang="en-US" altLang="zh-CN" sz="2400" b="1" dirty="0"/>
              <a:t>3:16】</a:t>
            </a:r>
            <a:r>
              <a:rPr lang="zh-CN" altLang="en-US" sz="2400" b="1" dirty="0"/>
              <a:t>神爱世人，甚至将他的独生子赐给他们，叫一切信他的，不至灭亡，反得永生。</a:t>
            </a:r>
            <a:endParaRPr lang="en-US" altLang="zh-CN" sz="2400" b="1" dirty="0"/>
          </a:p>
          <a:p>
            <a:r>
              <a:rPr lang="zh-CN" altLang="en-US" sz="2400" b="1" dirty="0"/>
              <a:t>耶稣要让我们与神和好</a:t>
            </a:r>
            <a:endParaRPr lang="en-US" altLang="zh-CN" sz="2400" b="1" dirty="0"/>
          </a:p>
          <a:p>
            <a:pPr lvl="1"/>
            <a:r>
              <a:rPr lang="zh-CN" altLang="en-US" b="1" dirty="0"/>
              <a:t>赦免我们的罪</a:t>
            </a:r>
            <a:endParaRPr lang="en-US" altLang="zh-CN" b="1" dirty="0"/>
          </a:p>
          <a:p>
            <a:pPr lvl="1"/>
            <a:r>
              <a:rPr lang="zh-CN" altLang="en-US" b="1" dirty="0"/>
              <a:t>归正今生</a:t>
            </a:r>
            <a:endParaRPr lang="en-US" altLang="zh-CN" b="1" dirty="0"/>
          </a:p>
          <a:p>
            <a:pPr lvl="1"/>
            <a:r>
              <a:rPr lang="zh-CN" altLang="en-US" b="1" dirty="0"/>
              <a:t>恩赐永生</a:t>
            </a:r>
            <a:endParaRPr lang="en-US" altLang="zh-CN" b="1" dirty="0"/>
          </a:p>
        </p:txBody>
      </p:sp>
    </p:spTree>
    <p:extLst>
      <p:ext uri="{BB962C8B-B14F-4D97-AF65-F5344CB8AC3E}">
        <p14:creationId xmlns:p14="http://schemas.microsoft.com/office/powerpoint/2010/main" val="2712527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500"/>
                                        <p:tgtEl>
                                          <p:spTgt spid="3">
                                            <p:txEl>
                                              <p:pRg st="5" end="5"/>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Freeform: Shape 8">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96C53C3D-929E-4CBB-B038-6FE456D13895}"/>
              </a:ext>
            </a:extLst>
          </p:cNvPr>
          <p:cNvSpPr>
            <a:spLocks noGrp="1"/>
          </p:cNvSpPr>
          <p:nvPr>
            <p:ph type="title"/>
          </p:nvPr>
        </p:nvSpPr>
        <p:spPr>
          <a:xfrm>
            <a:off x="2555631" y="1441938"/>
            <a:ext cx="7080738" cy="3974124"/>
          </a:xfrm>
        </p:spPr>
        <p:txBody>
          <a:bodyPr vert="horz" lIns="91440" tIns="45720" rIns="91440" bIns="45720" rtlCol="0" anchor="ctr">
            <a:normAutofit/>
          </a:bodyPr>
          <a:lstStyle/>
          <a:p>
            <a:pPr algn="ctr"/>
            <a:r>
              <a:rPr lang="zh-CN" altLang="en-US" sz="9600" b="1" dirty="0">
                <a:solidFill>
                  <a:schemeClr val="bg1">
                    <a:lumMod val="95000"/>
                    <a:lumOff val="5000"/>
                  </a:schemeClr>
                </a:solidFill>
                <a:latin typeface="Microsoft YaHei" panose="020B0503020204020204" pitchFamily="34" charset="-122"/>
                <a:ea typeface="Microsoft YaHei" panose="020B0503020204020204" pitchFamily="34" charset="-122"/>
              </a:rPr>
              <a:t>认识耶稣</a:t>
            </a:r>
            <a:endParaRPr lang="en-US" sz="9600" b="1" dirty="0">
              <a:solidFill>
                <a:schemeClr val="bg1">
                  <a:lumMod val="95000"/>
                  <a:lumOff val="5000"/>
                </a:schemeClr>
              </a:solidFill>
              <a:latin typeface="Microsoft YaHei" panose="020B0503020204020204" pitchFamily="34" charset="-122"/>
              <a:ea typeface="Microsoft YaHei" panose="020B0503020204020204" pitchFamily="34" charset="-122"/>
            </a:endParaRPr>
          </a:p>
        </p:txBody>
      </p:sp>
    </p:spTree>
    <p:extLst>
      <p:ext uri="{BB962C8B-B14F-4D97-AF65-F5344CB8AC3E}">
        <p14:creationId xmlns:p14="http://schemas.microsoft.com/office/powerpoint/2010/main" val="3077163867"/>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A102B-8773-450B-AF19-744A7CD2C4D7}"/>
              </a:ext>
            </a:extLst>
          </p:cNvPr>
          <p:cNvSpPr>
            <a:spLocks noGrp="1"/>
          </p:cNvSpPr>
          <p:nvPr>
            <p:ph type="title"/>
          </p:nvPr>
        </p:nvSpPr>
        <p:spPr>
          <a:xfrm>
            <a:off x="655320" y="365125"/>
            <a:ext cx="5120114" cy="1692794"/>
          </a:xfrm>
        </p:spPr>
        <p:txBody>
          <a:bodyPr>
            <a:normAutofit/>
          </a:bodyPr>
          <a:lstStyle/>
          <a:p>
            <a:r>
              <a:rPr lang="zh-CN" altLang="en-US" b="1" dirty="0">
                <a:latin typeface="Microsoft YaHei" panose="020B0503020204020204" pitchFamily="34" charset="-122"/>
                <a:ea typeface="Microsoft YaHei" panose="020B0503020204020204" pitchFamily="34" charset="-122"/>
              </a:rPr>
              <a:t>耶稣的诞生</a:t>
            </a:r>
            <a:endParaRPr lang="en-US" b="1" dirty="0">
              <a:latin typeface="Microsoft YaHei" panose="020B0503020204020204" pitchFamily="34" charset="-122"/>
              <a:ea typeface="Microsoft YaHei" panose="020B0503020204020204" pitchFamily="34" charset="-122"/>
            </a:endParaRPr>
          </a:p>
        </p:txBody>
      </p:sp>
      <p:cxnSp>
        <p:nvCxnSpPr>
          <p:cNvPr id="9" name="Straight Arrow Connector 8">
            <a:extLst>
              <a:ext uri="{FF2B5EF4-FFF2-40B4-BE49-F238E27FC236}">
                <a16:creationId xmlns:a16="http://schemas.microsoft.com/office/drawing/2014/main" id="{E4A809D5-3600-46D4-A466-67F2349A54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5320" y="2316480"/>
            <a:ext cx="45720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B57B44B-B1BE-491B-A682-D0D0A0B573EE}"/>
              </a:ext>
            </a:extLst>
          </p:cNvPr>
          <p:cNvSpPr>
            <a:spLocks noGrp="1"/>
          </p:cNvSpPr>
          <p:nvPr>
            <p:ph idx="1"/>
          </p:nvPr>
        </p:nvSpPr>
        <p:spPr>
          <a:xfrm>
            <a:off x="655321" y="2575034"/>
            <a:ext cx="5120113" cy="3462228"/>
          </a:xfrm>
        </p:spPr>
        <p:txBody>
          <a:bodyPr>
            <a:normAutofit/>
          </a:bodyPr>
          <a:lstStyle/>
          <a:p>
            <a:r>
              <a:rPr lang="zh-CN" altLang="en-US" b="1" dirty="0">
                <a:latin typeface="Microsoft YaHei" panose="020B0503020204020204" pitchFamily="34" charset="-122"/>
                <a:ea typeface="Microsoft YaHei" panose="020B0503020204020204" pitchFamily="34" charset="-122"/>
              </a:rPr>
              <a:t>生在马槽</a:t>
            </a:r>
            <a:endParaRPr lang="en-US" altLang="zh-CN" b="1" dirty="0">
              <a:latin typeface="Microsoft YaHei" panose="020B0503020204020204" pitchFamily="34" charset="-122"/>
              <a:ea typeface="Microsoft YaHei" panose="020B0503020204020204" pitchFamily="34" charset="-122"/>
            </a:endParaRPr>
          </a:p>
          <a:p>
            <a:r>
              <a:rPr lang="zh-CN" altLang="en-US" b="1" dirty="0">
                <a:latin typeface="Microsoft YaHei" panose="020B0503020204020204" pitchFamily="34" charset="-122"/>
                <a:ea typeface="Microsoft YaHei" panose="020B0503020204020204" pitchFamily="34" charset="-122"/>
              </a:rPr>
              <a:t>童女怀孕</a:t>
            </a:r>
            <a:endParaRPr lang="en-US" altLang="zh-CN" b="1" dirty="0">
              <a:latin typeface="Microsoft YaHei" panose="020B0503020204020204" pitchFamily="34" charset="-122"/>
              <a:ea typeface="Microsoft YaHei" panose="020B0503020204020204" pitchFamily="34" charset="-122"/>
            </a:endParaRPr>
          </a:p>
          <a:p>
            <a:r>
              <a:rPr lang="en-US" altLang="zh-CN" b="1" dirty="0">
                <a:latin typeface="Microsoft YaHei" panose="020B0503020204020204" pitchFamily="34" charset="-122"/>
                <a:ea typeface="Microsoft YaHei" panose="020B0503020204020204" pitchFamily="34" charset="-122"/>
              </a:rPr>
              <a:t>【</a:t>
            </a:r>
            <a:r>
              <a:rPr lang="zh-CN" altLang="en-US" b="1" dirty="0">
                <a:latin typeface="Microsoft YaHei" panose="020B0503020204020204" pitchFamily="34" charset="-122"/>
                <a:ea typeface="Microsoft YaHei" panose="020B0503020204020204" pitchFamily="34" charset="-122"/>
              </a:rPr>
              <a:t>太</a:t>
            </a:r>
            <a:r>
              <a:rPr lang="en-US" altLang="zh-CN" b="1" dirty="0">
                <a:latin typeface="Microsoft YaHei" panose="020B0503020204020204" pitchFamily="34" charset="-122"/>
                <a:ea typeface="Microsoft YaHei" panose="020B0503020204020204" pitchFamily="34" charset="-122"/>
              </a:rPr>
              <a:t>1:18】</a:t>
            </a:r>
            <a:r>
              <a:rPr lang="zh-CN" altLang="en-US" b="1" dirty="0">
                <a:latin typeface="Microsoft YaHei" panose="020B0503020204020204" pitchFamily="34" charset="-122"/>
                <a:ea typeface="Microsoft YaHei" panose="020B0503020204020204" pitchFamily="34" charset="-122"/>
              </a:rPr>
              <a:t>耶稣基督降生的事记在下面：他母亲马利亚已经许配了约瑟，还没有迎娶，马利亚就从圣灵怀了孕。</a:t>
            </a:r>
            <a:endParaRPr lang="en-US" altLang="zh-CN" b="1" dirty="0">
              <a:latin typeface="Microsoft YaHei" panose="020B0503020204020204" pitchFamily="34" charset="-122"/>
              <a:ea typeface="Microsoft YaHei" panose="020B0503020204020204" pitchFamily="34" charset="-122"/>
            </a:endParaRPr>
          </a:p>
          <a:p>
            <a:r>
              <a:rPr lang="zh-CN" altLang="en-US" b="1" dirty="0">
                <a:solidFill>
                  <a:srgbClr val="FF0000"/>
                </a:solidFill>
                <a:latin typeface="Microsoft YaHei" panose="020B0503020204020204" pitchFamily="34" charset="-122"/>
                <a:ea typeface="Microsoft YaHei" panose="020B0503020204020204" pitchFamily="34" charset="-122"/>
              </a:rPr>
              <a:t>不可能！</a:t>
            </a:r>
            <a:endParaRPr lang="en-US" b="1" dirty="0">
              <a:solidFill>
                <a:srgbClr val="FF0000"/>
              </a:solidFill>
              <a:latin typeface="Microsoft YaHei" panose="020B0503020204020204" pitchFamily="34" charset="-122"/>
              <a:ea typeface="Microsoft YaHei" panose="020B0503020204020204" pitchFamily="34" charset="-122"/>
            </a:endParaRPr>
          </a:p>
        </p:txBody>
      </p:sp>
      <p:pic>
        <p:nvPicPr>
          <p:cNvPr id="4" name="Picture 3" descr="A person lying on a bed&#10;&#10;Description generated with high confidence">
            <a:extLst>
              <a:ext uri="{FF2B5EF4-FFF2-40B4-BE49-F238E27FC236}">
                <a16:creationId xmlns:a16="http://schemas.microsoft.com/office/drawing/2014/main" id="{894EF442-27D3-4CBD-9173-DCA6C64CD0EC}"/>
              </a:ext>
            </a:extLst>
          </p:cNvPr>
          <p:cNvPicPr>
            <a:picLocks noChangeAspect="1"/>
          </p:cNvPicPr>
          <p:nvPr/>
        </p:nvPicPr>
        <p:blipFill rotWithShape="1">
          <a:blip r:embed="rId3">
            <a:extLst>
              <a:ext uri="{28A0092B-C50C-407E-A947-70E740481C1C}">
                <a14:useLocalDpi xmlns:a14="http://schemas.microsoft.com/office/drawing/2010/main" val="0"/>
              </a:ext>
            </a:extLst>
          </a:blip>
          <a:srcRect l="18798" r="25049" b="2"/>
          <a:stretch/>
        </p:blipFill>
        <p:spPr>
          <a:xfrm>
            <a:off x="5878849" y="10"/>
            <a:ext cx="6313150" cy="6857987"/>
          </a:xfrm>
          <a:custGeom>
            <a:avLst/>
            <a:gdLst>
              <a:gd name="connsiteX0" fmla="*/ 65565 w 6313150"/>
              <a:gd name="connsiteY0" fmla="*/ 0 h 6857997"/>
              <a:gd name="connsiteX1" fmla="*/ 6313150 w 6313150"/>
              <a:gd name="connsiteY1" fmla="*/ 0 h 6857997"/>
              <a:gd name="connsiteX2" fmla="*/ 6313150 w 6313150"/>
              <a:gd name="connsiteY2" fmla="*/ 6857997 h 6857997"/>
              <a:gd name="connsiteX3" fmla="*/ 3293946 w 6313150"/>
              <a:gd name="connsiteY3" fmla="*/ 6857997 h 6857997"/>
              <a:gd name="connsiteX4" fmla="*/ 3235857 w 6313150"/>
              <a:gd name="connsiteY4" fmla="*/ 6823061 h 6857997"/>
              <a:gd name="connsiteX5" fmla="*/ 0 w 6313150"/>
              <a:gd name="connsiteY5" fmla="*/ 951803 h 6857997"/>
              <a:gd name="connsiteX6" fmla="*/ 31536 w 6313150"/>
              <a:gd name="connsiteY6" fmla="*/ 285771 h 6857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13150" h="6857997">
                <a:moveTo>
                  <a:pt x="65565" y="0"/>
                </a:moveTo>
                <a:lnTo>
                  <a:pt x="6313150" y="0"/>
                </a:lnTo>
                <a:lnTo>
                  <a:pt x="6313150" y="6857997"/>
                </a:lnTo>
                <a:lnTo>
                  <a:pt x="3293946" y="6857997"/>
                </a:lnTo>
                <a:lnTo>
                  <a:pt x="3235857" y="6823061"/>
                </a:lnTo>
                <a:cubicBezTo>
                  <a:pt x="1291240" y="5592803"/>
                  <a:pt x="0" y="3423096"/>
                  <a:pt x="0" y="951803"/>
                </a:cubicBezTo>
                <a:cubicBezTo>
                  <a:pt x="0" y="727140"/>
                  <a:pt x="10673" y="504970"/>
                  <a:pt x="31536" y="285771"/>
                </a:cubicBezTo>
                <a:close/>
              </a:path>
            </a:pathLst>
          </a:custGeom>
        </p:spPr>
      </p:pic>
    </p:spTree>
    <p:extLst>
      <p:ext uri="{BB962C8B-B14F-4D97-AF65-F5344CB8AC3E}">
        <p14:creationId xmlns:p14="http://schemas.microsoft.com/office/powerpoint/2010/main" val="683991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4F9F79B-A093-478E-96B5-EE02BC93A8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28644B8-A5EC-4E80-82DF-AE75618A6AE6}"/>
              </a:ext>
            </a:extLst>
          </p:cNvPr>
          <p:cNvSpPr>
            <a:spLocks noGrp="1"/>
          </p:cNvSpPr>
          <p:nvPr>
            <p:ph type="title"/>
          </p:nvPr>
        </p:nvSpPr>
        <p:spPr>
          <a:xfrm>
            <a:off x="640079" y="4526280"/>
            <a:ext cx="7410681" cy="1737360"/>
          </a:xfrm>
        </p:spPr>
        <p:txBody>
          <a:bodyPr>
            <a:normAutofit/>
          </a:bodyPr>
          <a:lstStyle/>
          <a:p>
            <a:r>
              <a:rPr lang="zh-CN" altLang="en-US" sz="4800" b="1" dirty="0">
                <a:latin typeface="Microsoft YaHei" panose="020B0503020204020204" pitchFamily="34" charset="-122"/>
                <a:ea typeface="Microsoft YaHei" panose="020B0503020204020204" pitchFamily="34" charset="-122"/>
              </a:rPr>
              <a:t>不可能？</a:t>
            </a:r>
            <a:endParaRPr lang="en-US" sz="4800" b="1" dirty="0">
              <a:latin typeface="Microsoft YaHei" panose="020B0503020204020204" pitchFamily="34" charset="-122"/>
              <a:ea typeface="Microsoft YaHei" panose="020B0503020204020204" pitchFamily="34" charset="-122"/>
            </a:endParaRPr>
          </a:p>
        </p:txBody>
      </p:sp>
      <p:sp>
        <p:nvSpPr>
          <p:cNvPr id="3" name="Content Placeholder 2">
            <a:extLst>
              <a:ext uri="{FF2B5EF4-FFF2-40B4-BE49-F238E27FC236}">
                <a16:creationId xmlns:a16="http://schemas.microsoft.com/office/drawing/2014/main" id="{BB9A68EB-5A1C-45AF-BC5B-2A9EECD70375}"/>
              </a:ext>
            </a:extLst>
          </p:cNvPr>
          <p:cNvSpPr>
            <a:spLocks noGrp="1"/>
          </p:cNvSpPr>
          <p:nvPr>
            <p:ph idx="1"/>
          </p:nvPr>
        </p:nvSpPr>
        <p:spPr>
          <a:xfrm>
            <a:off x="640080" y="595293"/>
            <a:ext cx="5676637" cy="3463951"/>
          </a:xfrm>
        </p:spPr>
        <p:txBody>
          <a:bodyPr anchor="ctr">
            <a:noAutofit/>
          </a:bodyPr>
          <a:lstStyle/>
          <a:p>
            <a:r>
              <a:rPr lang="zh-CN" altLang="en-US" sz="2400" b="1" dirty="0">
                <a:latin typeface="Microsoft YaHei" panose="020B0503020204020204" pitchFamily="34" charset="-122"/>
                <a:ea typeface="Microsoft YaHei" panose="020B0503020204020204" pitchFamily="34" charset="-122"/>
              </a:rPr>
              <a:t>钩盲蛇、红尾蚺、科摩多巨蜥、哀鳞趾虎、新墨西哥鞭尾蜥、窄头双髻鲨、条纹斑竹鲨、黑边鳍真鲨、水蚤、蜜蜂 等</a:t>
            </a:r>
            <a:endParaRPr lang="en-US" altLang="zh-CN" sz="2400" b="1" dirty="0">
              <a:latin typeface="Microsoft YaHei" panose="020B0503020204020204" pitchFamily="34" charset="-122"/>
              <a:ea typeface="Microsoft YaHei" panose="020B0503020204020204" pitchFamily="34" charset="-122"/>
            </a:endParaRPr>
          </a:p>
          <a:p>
            <a:r>
              <a:rPr lang="zh-CN" altLang="en-US" sz="2400" b="1" dirty="0">
                <a:latin typeface="Microsoft YaHei" panose="020B0503020204020204" pitchFamily="34" charset="-122"/>
                <a:ea typeface="Microsoft YaHei" panose="020B0503020204020204" pitchFamily="34" charset="-122"/>
              </a:rPr>
              <a:t>蚕、青蛙</a:t>
            </a:r>
            <a:endParaRPr lang="en-US" altLang="zh-CN" sz="2400" b="1" dirty="0">
              <a:latin typeface="Microsoft YaHei" panose="020B0503020204020204" pitchFamily="34" charset="-122"/>
              <a:ea typeface="Microsoft YaHei" panose="020B0503020204020204" pitchFamily="34" charset="-122"/>
            </a:endParaRPr>
          </a:p>
          <a:p>
            <a:r>
              <a:rPr lang="zh-CN" altLang="en-US" sz="2400" b="1" dirty="0">
                <a:latin typeface="Microsoft YaHei" panose="020B0503020204020204" pitchFamily="34" charset="-122"/>
                <a:ea typeface="Microsoft YaHei" panose="020B0503020204020204" pitchFamily="34" charset="-122"/>
              </a:rPr>
              <a:t>蚜虫为例</a:t>
            </a:r>
            <a:endParaRPr lang="en-US" altLang="zh-CN" sz="2400" b="1" dirty="0">
              <a:latin typeface="Microsoft YaHei" panose="020B0503020204020204" pitchFamily="34" charset="-122"/>
              <a:ea typeface="Microsoft YaHei" panose="020B0503020204020204" pitchFamily="34" charset="-122"/>
            </a:endParaRPr>
          </a:p>
          <a:p>
            <a:pPr lvl="1"/>
            <a:r>
              <a:rPr lang="zh-CN" altLang="en-US" b="1" dirty="0">
                <a:latin typeface="Microsoft YaHei" panose="020B0503020204020204" pitchFamily="34" charset="-122"/>
                <a:ea typeface="Microsoft YaHei" panose="020B0503020204020204" pitchFamily="34" charset="-122"/>
              </a:rPr>
              <a:t>春季 单性生殖 后代全部为雌性</a:t>
            </a:r>
            <a:endParaRPr lang="en-US" altLang="zh-CN" b="1" dirty="0">
              <a:latin typeface="Microsoft YaHei" panose="020B0503020204020204" pitchFamily="34" charset="-122"/>
              <a:ea typeface="Microsoft YaHei" panose="020B0503020204020204" pitchFamily="34" charset="-122"/>
            </a:endParaRPr>
          </a:p>
          <a:p>
            <a:pPr lvl="1"/>
            <a:r>
              <a:rPr lang="zh-CN" altLang="en-US" b="1" dirty="0">
                <a:latin typeface="Microsoft YaHei" panose="020B0503020204020204" pitchFamily="34" charset="-122"/>
                <a:ea typeface="Microsoft YaHei" panose="020B0503020204020204" pitchFamily="34" charset="-122"/>
              </a:rPr>
              <a:t>夏季 单性生殖 后代开始出现雄性</a:t>
            </a:r>
            <a:endParaRPr lang="en-US" altLang="zh-CN" b="1" dirty="0">
              <a:latin typeface="Microsoft YaHei" panose="020B0503020204020204" pitchFamily="34" charset="-122"/>
              <a:ea typeface="Microsoft YaHei" panose="020B0503020204020204" pitchFamily="34" charset="-122"/>
            </a:endParaRPr>
          </a:p>
          <a:p>
            <a:pPr lvl="1"/>
            <a:r>
              <a:rPr lang="zh-CN" altLang="en-US" b="1" dirty="0">
                <a:latin typeface="Microsoft YaHei" panose="020B0503020204020204" pitchFamily="34" charset="-122"/>
                <a:ea typeface="Microsoft YaHei" panose="020B0503020204020204" pitchFamily="34" charset="-122"/>
              </a:rPr>
              <a:t>之后 有性生殖 雌性和雄性</a:t>
            </a:r>
            <a:endParaRPr lang="en-US" altLang="zh-CN" b="1" dirty="0">
              <a:latin typeface="Microsoft YaHei" panose="020B0503020204020204" pitchFamily="34" charset="-122"/>
              <a:ea typeface="Microsoft YaHei" panose="020B0503020204020204" pitchFamily="34" charset="-122"/>
            </a:endParaRPr>
          </a:p>
        </p:txBody>
      </p:sp>
      <p:sp>
        <p:nvSpPr>
          <p:cNvPr id="17" name="Freeform: Shape 9">
            <a:extLst>
              <a:ext uri="{FF2B5EF4-FFF2-40B4-BE49-F238E27FC236}">
                <a16:creationId xmlns:a16="http://schemas.microsoft.com/office/drawing/2014/main" id="{11394CD8-BD30-4B74-86F4-51FDF33834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2113" y="0"/>
            <a:ext cx="5699887" cy="4059244"/>
          </a:xfrm>
          <a:custGeom>
            <a:avLst/>
            <a:gdLst>
              <a:gd name="connsiteX0" fmla="*/ 0 w 5699887"/>
              <a:gd name="connsiteY0" fmla="*/ 0 h 4059244"/>
              <a:gd name="connsiteX1" fmla="*/ 5699887 w 5699887"/>
              <a:gd name="connsiteY1" fmla="*/ 0 h 4059244"/>
              <a:gd name="connsiteX2" fmla="*/ 5699887 w 5699887"/>
              <a:gd name="connsiteY2" fmla="*/ 3944096 h 4059244"/>
              <a:gd name="connsiteX3" fmla="*/ 5525775 w 5699887"/>
              <a:gd name="connsiteY3" fmla="*/ 3980429 h 4059244"/>
              <a:gd name="connsiteX4" fmla="*/ 4663256 w 5699887"/>
              <a:gd name="connsiteY4" fmla="*/ 4059244 h 4059244"/>
              <a:gd name="connsiteX5" fmla="*/ 8566 w 5699887"/>
              <a:gd name="connsiteY5" fmla="*/ 67422 h 405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99887" h="4059244">
                <a:moveTo>
                  <a:pt x="0" y="0"/>
                </a:moveTo>
                <a:lnTo>
                  <a:pt x="5699887" y="0"/>
                </a:lnTo>
                <a:lnTo>
                  <a:pt x="5699887" y="3944096"/>
                </a:lnTo>
                <a:lnTo>
                  <a:pt x="5525775" y="3980429"/>
                </a:lnTo>
                <a:cubicBezTo>
                  <a:pt x="5246154" y="4032190"/>
                  <a:pt x="4957865" y="4059244"/>
                  <a:pt x="4663256" y="4059244"/>
                </a:cubicBezTo>
                <a:cubicBezTo>
                  <a:pt x="2306390" y="4059244"/>
                  <a:pt x="353936" y="2327747"/>
                  <a:pt x="8566" y="67422"/>
                </a:cubicBez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12" name="Straight Connector 11">
            <a:extLst>
              <a:ext uri="{FF2B5EF4-FFF2-40B4-BE49-F238E27FC236}">
                <a16:creationId xmlns:a16="http://schemas.microsoft.com/office/drawing/2014/main" id="{D4C22394-EBC2-4FAF-A555-6C02D589EED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16200000">
            <a:off x="1508760" y="3431556"/>
            <a:ext cx="0" cy="1737360"/>
          </a:xfrm>
          <a:prstGeom prst="line">
            <a:avLst/>
          </a:prstGeom>
          <a:ln w="19050" cap="sq">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Oval 13">
            <a:extLst>
              <a:ext uri="{FF2B5EF4-FFF2-40B4-BE49-F238E27FC236}">
                <a16:creationId xmlns:a16="http://schemas.microsoft.com/office/drawing/2014/main" id="{F7194F93-1F71-4A70-9DF1-28F1837711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32897" y="5004581"/>
            <a:ext cx="962395" cy="96239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Oval 15">
            <a:extLst>
              <a:ext uri="{FF2B5EF4-FFF2-40B4-BE49-F238E27FC236}">
                <a16:creationId xmlns:a16="http://schemas.microsoft.com/office/drawing/2014/main" id="{9BBC0C84-DC2A-43AE-9576-0A44295E8B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63725" y="4865965"/>
            <a:ext cx="293695" cy="29369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52067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C95BD64-7DFD-4454-9AD3-F7C78184214C}"/>
              </a:ext>
            </a:extLst>
          </p:cNvPr>
          <p:cNvSpPr>
            <a:spLocks noGrp="1"/>
          </p:cNvSpPr>
          <p:nvPr>
            <p:ph type="title"/>
          </p:nvPr>
        </p:nvSpPr>
        <p:spPr>
          <a:xfrm>
            <a:off x="863029" y="1012004"/>
            <a:ext cx="3416158" cy="4795408"/>
          </a:xfrm>
        </p:spPr>
        <p:txBody>
          <a:bodyPr>
            <a:normAutofit/>
          </a:bodyPr>
          <a:lstStyle/>
          <a:p>
            <a:r>
              <a:rPr lang="zh-CN" altLang="en-US" b="1" dirty="0">
                <a:solidFill>
                  <a:srgbClr val="FFFFFF"/>
                </a:solidFill>
              </a:rPr>
              <a:t>独行奇事</a:t>
            </a:r>
            <a:br>
              <a:rPr lang="en-US" altLang="zh-CN" b="1" dirty="0">
                <a:solidFill>
                  <a:srgbClr val="FFFFFF"/>
                </a:solidFill>
              </a:rPr>
            </a:br>
            <a:r>
              <a:rPr lang="zh-CN" altLang="en-US" b="1" dirty="0">
                <a:solidFill>
                  <a:srgbClr val="FFFFFF"/>
                </a:solidFill>
              </a:rPr>
              <a:t>的神</a:t>
            </a:r>
            <a:endParaRPr lang="en-US" b="1" dirty="0">
              <a:solidFill>
                <a:srgbClr val="FFFFFF"/>
              </a:solidFill>
            </a:endParaRPr>
          </a:p>
        </p:txBody>
      </p:sp>
      <p:graphicFrame>
        <p:nvGraphicFramePr>
          <p:cNvPr id="5" name="Content Placeholder 2">
            <a:extLst>
              <a:ext uri="{FF2B5EF4-FFF2-40B4-BE49-F238E27FC236}">
                <a16:creationId xmlns:a16="http://schemas.microsoft.com/office/drawing/2014/main" id="{66AB8F98-9B6E-495E-811A-FF42C0B1E751}"/>
              </a:ext>
            </a:extLst>
          </p:cNvPr>
          <p:cNvGraphicFramePr>
            <a:graphicFrameLocks noGrp="1"/>
          </p:cNvGraphicFramePr>
          <p:nvPr>
            <p:ph idx="1"/>
            <p:extLst>
              <p:ext uri="{D42A27DB-BD31-4B8C-83A1-F6EECF244321}">
                <p14:modId xmlns:p14="http://schemas.microsoft.com/office/powerpoint/2010/main" val="2095828321"/>
              </p:ext>
            </p:extLst>
          </p:nvPr>
        </p:nvGraphicFramePr>
        <p:xfrm>
          <a:off x="5194300" y="4219574"/>
          <a:ext cx="6652440" cy="21367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a:extLst>
              <a:ext uri="{FF2B5EF4-FFF2-40B4-BE49-F238E27FC236}">
                <a16:creationId xmlns:a16="http://schemas.microsoft.com/office/drawing/2014/main" id="{EFE484BD-E8A7-4E47-8246-431600892F71}"/>
              </a:ext>
            </a:extLst>
          </p:cNvPr>
          <p:cNvSpPr txBox="1"/>
          <p:nvPr/>
        </p:nvSpPr>
        <p:spPr>
          <a:xfrm>
            <a:off x="5505450" y="863599"/>
            <a:ext cx="5591175" cy="5546725"/>
          </a:xfrm>
          <a:prstGeom prst="rect">
            <a:avLst/>
          </a:prstGeom>
        </p:spPr>
        <p:txBody>
          <a:bodyPr vert="horz" lIns="91440" tIns="45720" rIns="91440" bIns="45720" rtlCol="0">
            <a:normAutofit/>
          </a:bodyPr>
          <a:lstStyle>
            <a:lvl1pPr marL="228600" indent="-228600">
              <a:lnSpc>
                <a:spcPct val="90000"/>
              </a:lnSpc>
              <a:spcBef>
                <a:spcPts val="1000"/>
              </a:spcBef>
              <a:buFont typeface="Arial" panose="020B0604020202020204" pitchFamily="34" charset="0"/>
              <a:buChar char="•"/>
              <a:defRPr sz="2800" b="1"/>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CN" altLang="en-US" sz="3200" dirty="0"/>
              <a:t>单性生殖是存在的</a:t>
            </a:r>
            <a:endParaRPr lang="en-US" altLang="zh-CN" sz="3200" dirty="0"/>
          </a:p>
          <a:p>
            <a:r>
              <a:rPr lang="zh-CN" altLang="en-US" sz="3200" dirty="0"/>
              <a:t>特别注意：并不是说耶稣是这样的方式降生的</a:t>
            </a:r>
            <a:endParaRPr lang="en-US" altLang="zh-CN" sz="3200" dirty="0"/>
          </a:p>
          <a:p>
            <a:r>
              <a:rPr lang="zh-CN" altLang="en-US" sz="3200" dirty="0"/>
              <a:t>创造生命的上帝可以用多种方式实现童女怀孕，只要他愿意</a:t>
            </a:r>
            <a:endParaRPr lang="en-US" altLang="zh-CN" sz="3200" dirty="0"/>
          </a:p>
          <a:p>
            <a:r>
              <a:rPr lang="zh-CN" altLang="en-US" sz="3200" dirty="0"/>
              <a:t>上帝愿意关掉人类单性生殖</a:t>
            </a:r>
          </a:p>
          <a:p>
            <a:pPr lvl="1"/>
            <a:r>
              <a:rPr lang="en-US" altLang="zh-CN" sz="3200" b="1" dirty="0">
                <a:latin typeface="Microsoft YaHei" panose="020B0503020204020204" pitchFamily="34" charset="-122"/>
                <a:ea typeface="Microsoft YaHei" panose="020B0503020204020204" pitchFamily="34" charset="-122"/>
              </a:rPr>
              <a:t>1150</a:t>
            </a:r>
            <a:r>
              <a:rPr lang="zh-CN" altLang="en-US" sz="3200" b="1" dirty="0">
                <a:latin typeface="Microsoft YaHei" panose="020B0503020204020204" pitchFamily="34" charset="-122"/>
                <a:ea typeface="Microsoft YaHei" panose="020B0503020204020204" pitchFamily="34" charset="-122"/>
              </a:rPr>
              <a:t>亿唯一的特例</a:t>
            </a:r>
          </a:p>
          <a:p>
            <a:pPr lvl="1"/>
            <a:r>
              <a:rPr lang="zh-CN" altLang="en-US" sz="3200" b="1" dirty="0">
                <a:latin typeface="Microsoft YaHei" panose="020B0503020204020204" pitchFamily="34" charset="-122"/>
                <a:ea typeface="Microsoft YaHei" panose="020B0503020204020204" pitchFamily="34" charset="-122"/>
              </a:rPr>
              <a:t>圣经启示只有这一次</a:t>
            </a:r>
            <a:endParaRPr lang="en-US" altLang="zh-CN" sz="3200" b="1" dirty="0">
              <a:latin typeface="Microsoft YaHei" panose="020B0503020204020204" pitchFamily="34" charset="-122"/>
              <a:ea typeface="Microsoft YaHei" panose="020B0503020204020204" pitchFamily="34" charset="-122"/>
            </a:endParaRPr>
          </a:p>
          <a:p>
            <a:pPr lvl="1"/>
            <a:r>
              <a:rPr lang="zh-CN" altLang="en-US" sz="3200" b="1" dirty="0">
                <a:latin typeface="Microsoft YaHei" panose="020B0503020204020204" pitchFamily="34" charset="-122"/>
                <a:ea typeface="Microsoft YaHei" panose="020B0503020204020204" pitchFamily="34" charset="-122"/>
              </a:rPr>
              <a:t>记号 </a:t>
            </a:r>
            <a:r>
              <a:rPr lang="en-US" altLang="zh-CN" sz="3200" b="1" dirty="0">
                <a:latin typeface="Microsoft YaHei" panose="020B0503020204020204" pitchFamily="34" charset="-122"/>
                <a:ea typeface="Microsoft YaHei" panose="020B0503020204020204" pitchFamily="34" charset="-122"/>
              </a:rPr>
              <a:t>=》 </a:t>
            </a:r>
            <a:r>
              <a:rPr lang="zh-CN" altLang="en-US" sz="3200" b="1" dirty="0">
                <a:latin typeface="Microsoft YaHei" panose="020B0503020204020204" pitchFamily="34" charset="-122"/>
                <a:ea typeface="Microsoft YaHei" panose="020B0503020204020204" pitchFamily="34" charset="-122"/>
              </a:rPr>
              <a:t>神迹</a:t>
            </a:r>
            <a:endParaRPr lang="en-US" sz="3200" b="1" dirty="0">
              <a:latin typeface="Microsoft YaHei" panose="020B0503020204020204" pitchFamily="34" charset="-122"/>
              <a:ea typeface="Microsoft YaHei" panose="020B0503020204020204" pitchFamily="34" charset="-122"/>
            </a:endParaRPr>
          </a:p>
        </p:txBody>
      </p:sp>
    </p:spTree>
    <p:extLst>
      <p:ext uri="{BB962C8B-B14F-4D97-AF65-F5344CB8AC3E}">
        <p14:creationId xmlns:p14="http://schemas.microsoft.com/office/powerpoint/2010/main" val="2143336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4B23811-8526-4E76-B5E3-28C60F4FAC0C}"/>
              </a:ext>
            </a:extLst>
          </p:cNvPr>
          <p:cNvSpPr>
            <a:spLocks noGrp="1"/>
          </p:cNvSpPr>
          <p:nvPr>
            <p:ph type="title"/>
          </p:nvPr>
        </p:nvSpPr>
        <p:spPr>
          <a:xfrm>
            <a:off x="863029" y="1012004"/>
            <a:ext cx="3416158" cy="4795408"/>
          </a:xfrm>
        </p:spPr>
        <p:txBody>
          <a:bodyPr>
            <a:normAutofit/>
          </a:bodyPr>
          <a:lstStyle/>
          <a:p>
            <a:r>
              <a:rPr lang="zh-CN" altLang="en-US" b="1" dirty="0">
                <a:solidFill>
                  <a:srgbClr val="FFFFFF"/>
                </a:solidFill>
                <a:latin typeface="Microsoft YaHei" panose="020B0503020204020204" pitchFamily="34" charset="-122"/>
                <a:ea typeface="Microsoft YaHei" panose="020B0503020204020204" pitchFamily="34" charset="-122"/>
              </a:rPr>
              <a:t>耶稣</a:t>
            </a:r>
            <a:br>
              <a:rPr lang="en-US" altLang="zh-CN" b="1" dirty="0">
                <a:solidFill>
                  <a:srgbClr val="FFFFFF"/>
                </a:solidFill>
                <a:latin typeface="Microsoft YaHei" panose="020B0503020204020204" pitchFamily="34" charset="-122"/>
                <a:ea typeface="Microsoft YaHei" panose="020B0503020204020204" pitchFamily="34" charset="-122"/>
              </a:rPr>
            </a:br>
            <a:r>
              <a:rPr lang="en-US" altLang="zh-CN" b="1" dirty="0">
                <a:solidFill>
                  <a:srgbClr val="FFFFFF"/>
                </a:solidFill>
                <a:latin typeface="Microsoft YaHei" panose="020B0503020204020204" pitchFamily="34" charset="-122"/>
                <a:ea typeface="Microsoft YaHei" panose="020B0503020204020204" pitchFamily="34" charset="-122"/>
              </a:rPr>
              <a:t>35</a:t>
            </a:r>
            <a:r>
              <a:rPr lang="zh-CN" altLang="en-US" b="1" dirty="0">
                <a:solidFill>
                  <a:srgbClr val="FFFFFF"/>
                </a:solidFill>
                <a:latin typeface="Microsoft YaHei" panose="020B0503020204020204" pitchFamily="34" charset="-122"/>
                <a:ea typeface="Microsoft YaHei" panose="020B0503020204020204" pitchFamily="34" charset="-122"/>
              </a:rPr>
              <a:t>个神迹</a:t>
            </a:r>
            <a:endParaRPr lang="en-US" b="1" dirty="0">
              <a:solidFill>
                <a:srgbClr val="FFFFFF"/>
              </a:solidFill>
              <a:latin typeface="Microsoft YaHei" panose="020B0503020204020204" pitchFamily="34" charset="-122"/>
              <a:ea typeface="Microsoft YaHei" panose="020B0503020204020204" pitchFamily="34" charset="-122"/>
            </a:endParaRPr>
          </a:p>
        </p:txBody>
      </p:sp>
      <p:graphicFrame>
        <p:nvGraphicFramePr>
          <p:cNvPr id="5" name="Content Placeholder 2">
            <a:extLst>
              <a:ext uri="{FF2B5EF4-FFF2-40B4-BE49-F238E27FC236}">
                <a16:creationId xmlns:a16="http://schemas.microsoft.com/office/drawing/2014/main" id="{23793B96-2DAD-402F-8051-D687DF096E41}"/>
              </a:ext>
            </a:extLst>
          </p:cNvPr>
          <p:cNvGraphicFramePr>
            <a:graphicFrameLocks noGrp="1"/>
          </p:cNvGraphicFramePr>
          <p:nvPr>
            <p:ph idx="1"/>
            <p:extLst>
              <p:ext uri="{D42A27DB-BD31-4B8C-83A1-F6EECF244321}">
                <p14:modId xmlns:p14="http://schemas.microsoft.com/office/powerpoint/2010/main" val="3727108333"/>
              </p:ext>
            </p:extLst>
          </p:nvPr>
        </p:nvGraphicFramePr>
        <p:xfrm>
          <a:off x="5194300" y="470924"/>
          <a:ext cx="6513604" cy="415691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6" name="Group 5">
            <a:extLst>
              <a:ext uri="{FF2B5EF4-FFF2-40B4-BE49-F238E27FC236}">
                <a16:creationId xmlns:a16="http://schemas.microsoft.com/office/drawing/2014/main" id="{BDAFADFA-4412-4CE4-98B5-D1FCF845890C}"/>
              </a:ext>
            </a:extLst>
          </p:cNvPr>
          <p:cNvGrpSpPr/>
          <p:nvPr/>
        </p:nvGrpSpPr>
        <p:grpSpPr>
          <a:xfrm>
            <a:off x="5202876" y="4968510"/>
            <a:ext cx="6509820" cy="1339393"/>
            <a:chOff x="178890" y="4119487"/>
            <a:chExt cx="6155823" cy="1765161"/>
          </a:xfrm>
        </p:grpSpPr>
        <p:sp>
          <p:nvSpPr>
            <p:cNvPr id="7" name="Rectangle 6">
              <a:extLst>
                <a:ext uri="{FF2B5EF4-FFF2-40B4-BE49-F238E27FC236}">
                  <a16:creationId xmlns:a16="http://schemas.microsoft.com/office/drawing/2014/main" id="{E7164208-00A4-4356-9E51-6690C323E792}"/>
                </a:ext>
              </a:extLst>
            </p:cNvPr>
            <p:cNvSpPr/>
            <p:nvPr/>
          </p:nvSpPr>
          <p:spPr>
            <a:xfrm>
              <a:off x="178890" y="4119487"/>
              <a:ext cx="6155823" cy="1765161"/>
            </a:xfrm>
            <a:prstGeom prst="rect">
              <a:avLst/>
            </a:prstGeom>
          </p:spPr>
          <p:style>
            <a:lnRef idx="2">
              <a:schemeClr val="lt1">
                <a:hueOff val="0"/>
                <a:satOff val="0"/>
                <a:lumOff val="0"/>
                <a:alphaOff val="0"/>
              </a:schemeClr>
            </a:lnRef>
            <a:fillRef idx="1">
              <a:schemeClr val="accent2">
                <a:hueOff val="-1455363"/>
                <a:satOff val="-83928"/>
                <a:lumOff val="8628"/>
                <a:alphaOff val="0"/>
              </a:schemeClr>
            </a:fillRef>
            <a:effectRef idx="0">
              <a:schemeClr val="accent2">
                <a:hueOff val="-1455363"/>
                <a:satOff val="-83928"/>
                <a:lumOff val="8628"/>
                <a:alphaOff val="0"/>
              </a:schemeClr>
            </a:effectRef>
            <a:fontRef idx="minor">
              <a:schemeClr val="lt1"/>
            </a:fontRef>
          </p:style>
        </p:sp>
        <p:sp>
          <p:nvSpPr>
            <p:cNvPr id="8" name="TextBox 7">
              <a:extLst>
                <a:ext uri="{FF2B5EF4-FFF2-40B4-BE49-F238E27FC236}">
                  <a16:creationId xmlns:a16="http://schemas.microsoft.com/office/drawing/2014/main" id="{DA553C2C-C7BA-436A-989D-65D1D5702344}"/>
                </a:ext>
              </a:extLst>
            </p:cNvPr>
            <p:cNvSpPr txBox="1"/>
            <p:nvPr/>
          </p:nvSpPr>
          <p:spPr>
            <a:xfrm>
              <a:off x="178890" y="4119487"/>
              <a:ext cx="6155823" cy="176516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zh-CN" sz="3600" b="1" kern="1200" dirty="0">
                  <a:solidFill>
                    <a:srgbClr val="FF0000"/>
                  </a:solidFill>
                </a:rPr>
                <a:t>神话传说！鉴定完毕</a:t>
              </a:r>
              <a:endParaRPr lang="en-US" sz="3600" b="1" kern="1200" dirty="0">
                <a:solidFill>
                  <a:srgbClr val="FF0000"/>
                </a:solidFill>
              </a:endParaRPr>
            </a:p>
          </p:txBody>
        </p:sp>
      </p:grpSp>
    </p:spTree>
    <p:extLst>
      <p:ext uri="{BB962C8B-B14F-4D97-AF65-F5344CB8AC3E}">
        <p14:creationId xmlns:p14="http://schemas.microsoft.com/office/powerpoint/2010/main" val="1324803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8" name="Rectangle 7">
            <a:extLst>
              <a:ext uri="{FF2B5EF4-FFF2-40B4-BE49-F238E27FC236}">
                <a16:creationId xmlns:a16="http://schemas.microsoft.com/office/drawing/2014/main" id="{E4F9F79B-A093-478E-96B5-EE02BC93A8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4FACF55-B9C8-40D6-BBE0-93208ADA8436}"/>
              </a:ext>
            </a:extLst>
          </p:cNvPr>
          <p:cNvSpPr>
            <a:spLocks noGrp="1"/>
          </p:cNvSpPr>
          <p:nvPr>
            <p:ph type="title"/>
          </p:nvPr>
        </p:nvSpPr>
        <p:spPr>
          <a:xfrm>
            <a:off x="640079" y="4607718"/>
            <a:ext cx="7410681" cy="1655921"/>
          </a:xfrm>
        </p:spPr>
        <p:txBody>
          <a:bodyPr>
            <a:normAutofit/>
          </a:bodyPr>
          <a:lstStyle/>
          <a:p>
            <a:r>
              <a:rPr lang="zh-CN" altLang="en-US" sz="4800" b="1" dirty="0"/>
              <a:t>神话传说？</a:t>
            </a:r>
            <a:endParaRPr lang="en-US" sz="4800" b="1" dirty="0"/>
          </a:p>
        </p:txBody>
      </p:sp>
      <p:sp>
        <p:nvSpPr>
          <p:cNvPr id="3" name="Content Placeholder 2">
            <a:extLst>
              <a:ext uri="{FF2B5EF4-FFF2-40B4-BE49-F238E27FC236}">
                <a16:creationId xmlns:a16="http://schemas.microsoft.com/office/drawing/2014/main" id="{E67156B8-48C2-4E80-9A47-626744E8481C}"/>
              </a:ext>
            </a:extLst>
          </p:cNvPr>
          <p:cNvSpPr>
            <a:spLocks noGrp="1"/>
          </p:cNvSpPr>
          <p:nvPr>
            <p:ph idx="1"/>
          </p:nvPr>
        </p:nvSpPr>
        <p:spPr>
          <a:xfrm>
            <a:off x="640080" y="595293"/>
            <a:ext cx="6747948" cy="3612565"/>
          </a:xfrm>
        </p:spPr>
        <p:txBody>
          <a:bodyPr anchor="ctr">
            <a:normAutofit/>
          </a:bodyPr>
          <a:lstStyle/>
          <a:p>
            <a:r>
              <a:rPr lang="zh-CN" altLang="en-US" sz="1900" b="1" dirty="0"/>
              <a:t>门徒见证，众人见证</a:t>
            </a:r>
            <a:endParaRPr lang="en-US" altLang="zh-CN" sz="1900" b="1" dirty="0"/>
          </a:p>
          <a:p>
            <a:r>
              <a:rPr lang="zh-CN" altLang="en-US" sz="1900" b="1" dirty="0"/>
              <a:t>致敬初中数学老师，反证法</a:t>
            </a:r>
            <a:endParaRPr lang="en-US" altLang="zh-CN" sz="1900" b="1" dirty="0"/>
          </a:p>
          <a:p>
            <a:r>
              <a:rPr lang="zh-CN" altLang="en-US" sz="1900" b="1" dirty="0"/>
              <a:t>历史事实：</a:t>
            </a:r>
            <a:endParaRPr lang="en-US" altLang="zh-CN" sz="1900" b="1" dirty="0"/>
          </a:p>
          <a:p>
            <a:pPr lvl="1"/>
            <a:r>
              <a:rPr lang="zh-CN" altLang="en-US" sz="1500" b="1" dirty="0"/>
              <a:t>四下逃散</a:t>
            </a:r>
            <a:endParaRPr lang="en-US" altLang="zh-CN" sz="1500" b="1" dirty="0"/>
          </a:p>
          <a:p>
            <a:pPr lvl="1"/>
            <a:r>
              <a:rPr lang="zh-CN" altLang="en-US" sz="1500" b="1" dirty="0"/>
              <a:t>再次聚集</a:t>
            </a:r>
            <a:endParaRPr lang="en-US" altLang="zh-CN" sz="1500" b="1" dirty="0"/>
          </a:p>
          <a:p>
            <a:pPr lvl="1"/>
            <a:r>
              <a:rPr lang="zh-CN" altLang="en-US" sz="1500" b="1" dirty="0"/>
              <a:t>门徒绝大部分殉道</a:t>
            </a:r>
            <a:endParaRPr lang="en-US" altLang="zh-CN" sz="1500" b="1" dirty="0"/>
          </a:p>
          <a:p>
            <a:r>
              <a:rPr lang="zh-CN" altLang="en-US" sz="1800" b="1" dirty="0"/>
              <a:t>如果不是真的，谁会为一个毫无意义的谎言而死</a:t>
            </a:r>
            <a:endParaRPr lang="en-US" altLang="zh-CN" sz="1800" b="1" dirty="0"/>
          </a:p>
          <a:p>
            <a:r>
              <a:rPr lang="zh-CN" altLang="en-US" sz="1800" b="1" dirty="0"/>
              <a:t>他山之石：</a:t>
            </a:r>
            <a:r>
              <a:rPr lang="en-US" altLang="zh-CN" sz="1800" b="1" dirty="0"/>
              <a:t> </a:t>
            </a:r>
            <a:r>
              <a:rPr lang="zh-CN" altLang="en-US" sz="1800" b="1" dirty="0"/>
              <a:t>敌人口中的耶稣</a:t>
            </a:r>
            <a:endParaRPr lang="en-US" altLang="zh-CN" sz="1800" b="1" dirty="0"/>
          </a:p>
          <a:p>
            <a:pPr lvl="1"/>
            <a:r>
              <a:rPr lang="zh-CN" altLang="en-US" sz="1200" b="1" dirty="0">
                <a:latin typeface="Microsoft YaHei" panose="020B0503020204020204" pitchFamily="34" charset="-122"/>
                <a:ea typeface="Microsoft YaHei" panose="020B0503020204020204" pitchFamily="34" charset="-122"/>
              </a:rPr>
              <a:t>犹太他勒目中之「智者之书」</a:t>
            </a:r>
            <a:r>
              <a:rPr lang="en-US" altLang="zh-CN" sz="1200" b="1" dirty="0">
                <a:latin typeface="Microsoft YaHei" panose="020B0503020204020204" pitchFamily="34" charset="-122"/>
                <a:ea typeface="Microsoft YaHei" panose="020B0503020204020204" pitchFamily="34" charset="-122"/>
              </a:rPr>
              <a:t>(</a:t>
            </a:r>
            <a:r>
              <a:rPr lang="en-US" altLang="zh-CN" sz="1200" b="1" dirty="0" err="1">
                <a:latin typeface="Microsoft YaHei" panose="020B0503020204020204" pitchFamily="34" charset="-122"/>
                <a:ea typeface="Microsoft YaHei" panose="020B0503020204020204" pitchFamily="34" charset="-122"/>
              </a:rPr>
              <a:t>Baraila</a:t>
            </a:r>
            <a:r>
              <a:rPr lang="en-US" altLang="zh-CN" sz="1200" b="1" dirty="0">
                <a:latin typeface="Microsoft YaHei" panose="020B0503020204020204" pitchFamily="34" charset="-122"/>
                <a:ea typeface="Microsoft YaHei" panose="020B0503020204020204" pitchFamily="34" charset="-122"/>
              </a:rPr>
              <a:t>)</a:t>
            </a:r>
            <a:r>
              <a:rPr lang="zh-CN" altLang="en-US" sz="1200" b="1" dirty="0">
                <a:latin typeface="Microsoft YaHei" panose="020B0503020204020204" pitchFamily="34" charset="-122"/>
                <a:ea typeface="Microsoft YaHei" panose="020B0503020204020204" pitchFamily="34" charset="-122"/>
              </a:rPr>
              <a:t>提到耶稣「广行巫术」。 </a:t>
            </a:r>
            <a:r>
              <a:rPr lang="en-US" altLang="zh-CN" sz="1200" b="1" dirty="0">
                <a:latin typeface="Microsoft YaHei" panose="020B0503020204020204" pitchFamily="34" charset="-122"/>
                <a:ea typeface="Microsoft YaHei" panose="020B0503020204020204" pitchFamily="34" charset="-122"/>
              </a:rPr>
              <a:t>P116</a:t>
            </a:r>
          </a:p>
          <a:p>
            <a:r>
              <a:rPr lang="zh-CN" altLang="en-US" sz="1900" b="1" dirty="0"/>
              <a:t>肯定耶稣的神迹</a:t>
            </a:r>
            <a:endParaRPr lang="en-US" altLang="zh-CN" sz="1900" b="1" dirty="0"/>
          </a:p>
        </p:txBody>
      </p:sp>
      <p:sp>
        <p:nvSpPr>
          <p:cNvPr id="39" name="Freeform: Shape 9">
            <a:extLst>
              <a:ext uri="{FF2B5EF4-FFF2-40B4-BE49-F238E27FC236}">
                <a16:creationId xmlns:a16="http://schemas.microsoft.com/office/drawing/2014/main" id="{11394CD8-BD30-4B74-86F4-51FDF33834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2113" y="0"/>
            <a:ext cx="5699887" cy="4059244"/>
          </a:xfrm>
          <a:custGeom>
            <a:avLst/>
            <a:gdLst>
              <a:gd name="connsiteX0" fmla="*/ 0 w 5699887"/>
              <a:gd name="connsiteY0" fmla="*/ 0 h 4059244"/>
              <a:gd name="connsiteX1" fmla="*/ 5699887 w 5699887"/>
              <a:gd name="connsiteY1" fmla="*/ 0 h 4059244"/>
              <a:gd name="connsiteX2" fmla="*/ 5699887 w 5699887"/>
              <a:gd name="connsiteY2" fmla="*/ 3944096 h 4059244"/>
              <a:gd name="connsiteX3" fmla="*/ 5525775 w 5699887"/>
              <a:gd name="connsiteY3" fmla="*/ 3980429 h 4059244"/>
              <a:gd name="connsiteX4" fmla="*/ 4663256 w 5699887"/>
              <a:gd name="connsiteY4" fmla="*/ 4059244 h 4059244"/>
              <a:gd name="connsiteX5" fmla="*/ 8566 w 5699887"/>
              <a:gd name="connsiteY5" fmla="*/ 67422 h 405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99887" h="4059244">
                <a:moveTo>
                  <a:pt x="0" y="0"/>
                </a:moveTo>
                <a:lnTo>
                  <a:pt x="5699887" y="0"/>
                </a:lnTo>
                <a:lnTo>
                  <a:pt x="5699887" y="3944096"/>
                </a:lnTo>
                <a:lnTo>
                  <a:pt x="5525775" y="3980429"/>
                </a:lnTo>
                <a:cubicBezTo>
                  <a:pt x="5246154" y="4032190"/>
                  <a:pt x="4957865" y="4059244"/>
                  <a:pt x="4663256" y="4059244"/>
                </a:cubicBezTo>
                <a:cubicBezTo>
                  <a:pt x="2306390" y="4059244"/>
                  <a:pt x="353936" y="2327747"/>
                  <a:pt x="8566" y="67422"/>
                </a:cubicBez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12" name="Straight Connector 11">
            <a:extLst>
              <a:ext uri="{FF2B5EF4-FFF2-40B4-BE49-F238E27FC236}">
                <a16:creationId xmlns:a16="http://schemas.microsoft.com/office/drawing/2014/main" id="{D4C22394-EBC2-4FAF-A555-6C02D589EED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16200000">
            <a:off x="1508760" y="3431556"/>
            <a:ext cx="0" cy="1737360"/>
          </a:xfrm>
          <a:prstGeom prst="line">
            <a:avLst/>
          </a:prstGeom>
          <a:ln w="19050" cap="sq">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F7194F93-1F71-4A70-9DF1-28F1837711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32897" y="5004581"/>
            <a:ext cx="962395" cy="96239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Oval 15">
            <a:extLst>
              <a:ext uri="{FF2B5EF4-FFF2-40B4-BE49-F238E27FC236}">
                <a16:creationId xmlns:a16="http://schemas.microsoft.com/office/drawing/2014/main" id="{9BBC0C84-DC2A-43AE-9576-0A44295E8B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63725" y="4865965"/>
            <a:ext cx="293695" cy="29369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46115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500"/>
                                        <p:tgtEl>
                                          <p:spTgt spid="3">
                                            <p:txEl>
                                              <p:pRg st="7" end="7"/>
                                            </p:tx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fade">
                                      <p:cBhvr>
                                        <p:cTn id="39" dur="500"/>
                                        <p:tgtEl>
                                          <p:spTgt spid="3">
                                            <p:txEl>
                                              <p:pRg st="8" end="8"/>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
                                            <p:txEl>
                                              <p:pRg st="9" end="9"/>
                                            </p:txEl>
                                          </p:spTgt>
                                        </p:tgtEl>
                                        <p:attrNameLst>
                                          <p:attrName>style.visibility</p:attrName>
                                        </p:attrNameLst>
                                      </p:cBhvr>
                                      <p:to>
                                        <p:strVal val="visible"/>
                                      </p:to>
                                    </p:set>
                                    <p:animEffect transition="in" filter="fade">
                                      <p:cBhvr>
                                        <p:cTn id="44"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B455B95-3D59-49E4-9461-E793A7BC4102}"/>
              </a:ext>
            </a:extLst>
          </p:cNvPr>
          <p:cNvSpPr>
            <a:spLocks noGrp="1"/>
          </p:cNvSpPr>
          <p:nvPr>
            <p:ph type="title"/>
          </p:nvPr>
        </p:nvSpPr>
        <p:spPr>
          <a:xfrm>
            <a:off x="1059483" y="946520"/>
            <a:ext cx="3416158" cy="4795408"/>
          </a:xfrm>
        </p:spPr>
        <p:txBody>
          <a:bodyPr>
            <a:normAutofit/>
          </a:bodyPr>
          <a:lstStyle/>
          <a:p>
            <a:r>
              <a:rPr lang="zh-CN" altLang="en-US" b="1" dirty="0">
                <a:solidFill>
                  <a:srgbClr val="FFFFFF"/>
                </a:solidFill>
              </a:rPr>
              <a:t>在人不能</a:t>
            </a:r>
            <a:br>
              <a:rPr lang="en-US" altLang="zh-CN" b="1" dirty="0">
                <a:solidFill>
                  <a:srgbClr val="FFFFFF"/>
                </a:solidFill>
              </a:rPr>
            </a:br>
            <a:br>
              <a:rPr lang="en-US" altLang="zh-CN" b="1" dirty="0">
                <a:solidFill>
                  <a:srgbClr val="FFFFFF"/>
                </a:solidFill>
              </a:rPr>
            </a:br>
            <a:r>
              <a:rPr lang="zh-CN" altLang="en-US" b="1" dirty="0">
                <a:solidFill>
                  <a:srgbClr val="FFFFFF"/>
                </a:solidFill>
              </a:rPr>
              <a:t>在神</a:t>
            </a:r>
            <a:br>
              <a:rPr lang="en-US" altLang="zh-CN" b="1" dirty="0">
                <a:solidFill>
                  <a:srgbClr val="FFFFFF"/>
                </a:solidFill>
              </a:rPr>
            </a:br>
            <a:r>
              <a:rPr lang="zh-CN" altLang="en-US" b="1" dirty="0">
                <a:solidFill>
                  <a:srgbClr val="FFFFFF"/>
                </a:solidFill>
              </a:rPr>
              <a:t>凡事都能</a:t>
            </a:r>
            <a:endParaRPr lang="en-US" b="1" dirty="0">
              <a:solidFill>
                <a:srgbClr val="FFFFFF"/>
              </a:solidFill>
            </a:endParaRPr>
          </a:p>
        </p:txBody>
      </p:sp>
      <p:sp>
        <p:nvSpPr>
          <p:cNvPr id="3" name="Content Placeholder 2">
            <a:extLst>
              <a:ext uri="{FF2B5EF4-FFF2-40B4-BE49-F238E27FC236}">
                <a16:creationId xmlns:a16="http://schemas.microsoft.com/office/drawing/2014/main" id="{50841FC6-4252-4755-8BE4-73C62810A868}"/>
              </a:ext>
            </a:extLst>
          </p:cNvPr>
          <p:cNvSpPr>
            <a:spLocks noGrp="1"/>
          </p:cNvSpPr>
          <p:nvPr>
            <p:ph idx="1"/>
          </p:nvPr>
        </p:nvSpPr>
        <p:spPr>
          <a:xfrm>
            <a:off x="838200" y="1825625"/>
            <a:ext cx="3295650" cy="4351338"/>
          </a:xfrm>
        </p:spPr>
        <p:txBody>
          <a:bodyPr/>
          <a:lstStyle/>
          <a:p>
            <a:endParaRPr lang="en-US" dirty="0"/>
          </a:p>
        </p:txBody>
      </p:sp>
      <p:sp>
        <p:nvSpPr>
          <p:cNvPr id="4" name="Rectangle 3">
            <a:extLst>
              <a:ext uri="{FF2B5EF4-FFF2-40B4-BE49-F238E27FC236}">
                <a16:creationId xmlns:a16="http://schemas.microsoft.com/office/drawing/2014/main" id="{43C77670-3E4B-496E-8957-C71BAFB086BF}"/>
              </a:ext>
            </a:extLst>
          </p:cNvPr>
          <p:cNvSpPr/>
          <p:nvPr/>
        </p:nvSpPr>
        <p:spPr>
          <a:xfrm>
            <a:off x="5524500" y="419010"/>
            <a:ext cx="6096000" cy="5886539"/>
          </a:xfrm>
          <a:prstGeom prst="rect">
            <a:avLst/>
          </a:prstGeom>
        </p:spPr>
        <p:txBody>
          <a:bodyPr vert="horz" lIns="91440" tIns="45720" rIns="91440" bIns="45720" rtlCol="0" anchor="ctr">
            <a:normAutofit/>
          </a:bodyPr>
          <a:lstStyle/>
          <a:p>
            <a:pPr marL="228600" indent="-228600">
              <a:lnSpc>
                <a:spcPct val="90000"/>
              </a:lnSpc>
              <a:spcBef>
                <a:spcPts val="1000"/>
              </a:spcBef>
              <a:buFont typeface="Arial" panose="020B0604020202020204" pitchFamily="34" charset="0"/>
              <a:buChar char="•"/>
            </a:pPr>
            <a:r>
              <a:rPr lang="zh-CN" altLang="en-US" sz="3600" b="1" dirty="0"/>
              <a:t>相信耶稣确实行了大量的神迹</a:t>
            </a:r>
          </a:p>
          <a:p>
            <a:pPr marL="228600" indent="-228600">
              <a:lnSpc>
                <a:spcPct val="90000"/>
              </a:lnSpc>
              <a:spcBef>
                <a:spcPts val="1000"/>
              </a:spcBef>
              <a:buFont typeface="Arial" panose="020B0604020202020204" pitchFamily="34" charset="0"/>
              <a:buChar char="•"/>
            </a:pPr>
            <a:r>
              <a:rPr lang="zh-CN" altLang="en-US" sz="3600" b="1" dirty="0"/>
              <a:t>相信耶稣从死里复活</a:t>
            </a:r>
          </a:p>
          <a:p>
            <a:pPr marL="228600" indent="-228600">
              <a:lnSpc>
                <a:spcPct val="90000"/>
              </a:lnSpc>
              <a:spcBef>
                <a:spcPts val="1000"/>
              </a:spcBef>
              <a:buFont typeface="Arial" panose="020B0604020202020204" pitchFamily="34" charset="0"/>
              <a:buChar char="•"/>
            </a:pPr>
            <a:r>
              <a:rPr lang="zh-CN" altLang="en-US" sz="3600" b="1" dirty="0"/>
              <a:t>相信耶稣的权柄似乎和造物主上帝有关系</a:t>
            </a:r>
          </a:p>
          <a:p>
            <a:pPr marL="228600" indent="-228600">
              <a:lnSpc>
                <a:spcPct val="90000"/>
              </a:lnSpc>
              <a:spcBef>
                <a:spcPts val="1000"/>
              </a:spcBef>
              <a:buFont typeface="Arial" panose="020B0604020202020204" pitchFamily="34" charset="0"/>
              <a:buChar char="•"/>
            </a:pPr>
            <a:r>
              <a:rPr lang="zh-CN" altLang="en-US" sz="3600" b="1" dirty="0"/>
              <a:t>古人耶稣对我们现在还有影响吗？</a:t>
            </a:r>
          </a:p>
        </p:txBody>
      </p:sp>
    </p:spTree>
    <p:extLst>
      <p:ext uri="{BB962C8B-B14F-4D97-AF65-F5344CB8AC3E}">
        <p14:creationId xmlns:p14="http://schemas.microsoft.com/office/powerpoint/2010/main" val="1637620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B263882-8C57-40A1-B7E5-5AA19B5FB521}"/>
              </a:ext>
            </a:extLst>
          </p:cNvPr>
          <p:cNvSpPr>
            <a:spLocks noGrp="1"/>
          </p:cNvSpPr>
          <p:nvPr>
            <p:ph type="title"/>
          </p:nvPr>
        </p:nvSpPr>
        <p:spPr>
          <a:xfrm>
            <a:off x="863029" y="1012004"/>
            <a:ext cx="3416158" cy="4795408"/>
          </a:xfrm>
        </p:spPr>
        <p:txBody>
          <a:bodyPr>
            <a:normAutofit/>
          </a:bodyPr>
          <a:lstStyle/>
          <a:p>
            <a:r>
              <a:rPr lang="zh-CN" altLang="en-US" b="1" dirty="0">
                <a:solidFill>
                  <a:srgbClr val="FFFFFF"/>
                </a:solidFill>
              </a:rPr>
              <a:t>复活与永活</a:t>
            </a:r>
            <a:endParaRPr lang="en-US" b="1" dirty="0">
              <a:solidFill>
                <a:srgbClr val="FFFFFF"/>
              </a:solidFill>
            </a:endParaRPr>
          </a:p>
        </p:txBody>
      </p:sp>
      <p:sp>
        <p:nvSpPr>
          <p:cNvPr id="6" name="Rectangle 5">
            <a:extLst>
              <a:ext uri="{FF2B5EF4-FFF2-40B4-BE49-F238E27FC236}">
                <a16:creationId xmlns:a16="http://schemas.microsoft.com/office/drawing/2014/main" id="{98423297-955A-4718-B978-9858B6A7590A}"/>
              </a:ext>
            </a:extLst>
          </p:cNvPr>
          <p:cNvSpPr/>
          <p:nvPr/>
        </p:nvSpPr>
        <p:spPr>
          <a:xfrm>
            <a:off x="5619750" y="489288"/>
            <a:ext cx="6096000" cy="5778162"/>
          </a:xfrm>
          <a:prstGeom prst="rect">
            <a:avLst/>
          </a:prstGeom>
        </p:spPr>
        <p:txBody>
          <a:bodyPr vert="horz" lIns="91440" tIns="45720" rIns="91440" bIns="45720" rtlCol="0" anchor="ctr">
            <a:normAutofit/>
          </a:bodyPr>
          <a:lstStyle/>
          <a:p>
            <a:pPr marL="228600" indent="-228600">
              <a:lnSpc>
                <a:spcPct val="90000"/>
              </a:lnSpc>
              <a:spcBef>
                <a:spcPts val="1000"/>
              </a:spcBef>
              <a:buFont typeface="Arial" panose="020B0604020202020204" pitchFamily="34" charset="0"/>
              <a:buChar char="•"/>
            </a:pPr>
            <a:r>
              <a:rPr lang="zh-CN" altLang="en-US" sz="2800" b="1" dirty="0"/>
              <a:t>复活分两种</a:t>
            </a:r>
          </a:p>
          <a:p>
            <a:pPr marL="228600" indent="-228600">
              <a:lnSpc>
                <a:spcPct val="90000"/>
              </a:lnSpc>
              <a:spcBef>
                <a:spcPts val="1000"/>
              </a:spcBef>
              <a:buFont typeface="Arial" panose="020B0604020202020204" pitchFamily="34" charset="0"/>
              <a:buChar char="•"/>
            </a:pPr>
            <a:r>
              <a:rPr lang="zh-CN" altLang="en-US" sz="2800" b="1" dirty="0"/>
              <a:t>耶稣的复活是永活</a:t>
            </a:r>
          </a:p>
          <a:p>
            <a:pPr marL="228600" indent="-228600">
              <a:lnSpc>
                <a:spcPct val="90000"/>
              </a:lnSpc>
              <a:spcBef>
                <a:spcPts val="1000"/>
              </a:spcBef>
              <a:buFont typeface="Arial" panose="020B0604020202020204" pitchFamily="34" charset="0"/>
              <a:buChar char="•"/>
            </a:pPr>
            <a:r>
              <a:rPr lang="zh-CN" altLang="en-US" sz="2800" b="1" dirty="0"/>
              <a:t>耶稣所传递的信息在不断影响着世人和世界</a:t>
            </a:r>
            <a:endParaRPr lang="en-US" altLang="zh-CN" sz="2800" b="1" dirty="0"/>
          </a:p>
          <a:p>
            <a:pPr marL="685800" lvl="1" indent="-228600">
              <a:lnSpc>
                <a:spcPct val="90000"/>
              </a:lnSpc>
              <a:spcBef>
                <a:spcPts val="1000"/>
              </a:spcBef>
              <a:buFont typeface="Arial" panose="020B0604020202020204" pitchFamily="34" charset="0"/>
              <a:buChar char="•"/>
            </a:pPr>
            <a:r>
              <a:rPr lang="zh-CN" altLang="en-US" sz="2800" b="1" dirty="0"/>
              <a:t>三年半成就了最大的宗教信仰，</a:t>
            </a:r>
            <a:r>
              <a:rPr lang="en-US" altLang="zh-CN" sz="2800" b="1" dirty="0"/>
              <a:t>21</a:t>
            </a:r>
            <a:r>
              <a:rPr lang="zh-CN" altLang="en-US" sz="2800" b="1" dirty="0"/>
              <a:t>亿</a:t>
            </a:r>
            <a:endParaRPr lang="en-US" altLang="zh-CN" sz="2800" b="1" dirty="0"/>
          </a:p>
          <a:p>
            <a:pPr marL="685800" lvl="1" indent="-228600">
              <a:lnSpc>
                <a:spcPct val="90000"/>
              </a:lnSpc>
              <a:spcBef>
                <a:spcPts val="1000"/>
              </a:spcBef>
              <a:buFont typeface="Arial" panose="020B0604020202020204" pitchFamily="34" charset="0"/>
              <a:buChar char="•"/>
            </a:pPr>
            <a:r>
              <a:rPr lang="zh-CN" altLang="en-US" sz="2800" b="1" dirty="0"/>
              <a:t>基督教国家主导近代科学的发展和文明的进展</a:t>
            </a:r>
          </a:p>
          <a:p>
            <a:pPr marL="228600" indent="-228600">
              <a:lnSpc>
                <a:spcPct val="90000"/>
              </a:lnSpc>
              <a:spcBef>
                <a:spcPts val="1000"/>
              </a:spcBef>
              <a:buFont typeface="Arial" panose="020B0604020202020204" pitchFamily="34" charset="0"/>
              <a:buChar char="•"/>
            </a:pPr>
            <a:r>
              <a:rPr lang="zh-CN" altLang="en-US" sz="2800" b="1" dirty="0"/>
              <a:t>相信耶稣依然活着</a:t>
            </a:r>
          </a:p>
          <a:p>
            <a:pPr marL="228600" indent="-228600">
              <a:lnSpc>
                <a:spcPct val="90000"/>
              </a:lnSpc>
              <a:spcBef>
                <a:spcPts val="1000"/>
              </a:spcBef>
              <a:buFont typeface="Arial" panose="020B0604020202020204" pitchFamily="34" charset="0"/>
              <a:buChar char="•"/>
            </a:pPr>
            <a:r>
              <a:rPr lang="zh-CN" altLang="en-US" sz="2800" b="1" dirty="0">
                <a:solidFill>
                  <a:srgbClr val="FF0000"/>
                </a:solidFill>
              </a:rPr>
              <a:t>脑洞太大，证据不足！</a:t>
            </a:r>
          </a:p>
        </p:txBody>
      </p:sp>
    </p:spTree>
    <p:extLst>
      <p:ext uri="{BB962C8B-B14F-4D97-AF65-F5344CB8AC3E}">
        <p14:creationId xmlns:p14="http://schemas.microsoft.com/office/powerpoint/2010/main" val="2983277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6">
                                            <p:txEl>
                                              <p:pRg st="3" end="3"/>
                                            </p:txEl>
                                          </p:spTgt>
                                        </p:tgtEl>
                                        <p:attrNameLst>
                                          <p:attrName>style.visibility</p:attrName>
                                        </p:attrNameLst>
                                      </p:cBhvr>
                                      <p:to>
                                        <p:strVal val="visible"/>
                                      </p:to>
                                    </p:set>
                                    <p:animEffect transition="in" filter="fade">
                                      <p:cBhvr>
                                        <p:cTn id="20" dur="500"/>
                                        <p:tgtEl>
                                          <p:spTgt spid="6">
                                            <p:txEl>
                                              <p:pRg st="3" end="3"/>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animEffect transition="in" filter="fade">
                                      <p:cBhvr>
                                        <p:cTn id="23" dur="500"/>
                                        <p:tgtEl>
                                          <p:spTgt spid="6">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6">
                                            <p:txEl>
                                              <p:pRg st="5" end="5"/>
                                            </p:txEl>
                                          </p:spTgt>
                                        </p:tgtEl>
                                        <p:attrNameLst>
                                          <p:attrName>style.visibility</p:attrName>
                                        </p:attrNameLst>
                                      </p:cBhvr>
                                      <p:to>
                                        <p:strVal val="visible"/>
                                      </p:to>
                                    </p:set>
                                    <p:animEffect transition="in" filter="fade">
                                      <p:cBhvr>
                                        <p:cTn id="28" dur="500"/>
                                        <p:tgtEl>
                                          <p:spTgt spid="6">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6">
                                            <p:txEl>
                                              <p:pRg st="6" end="6"/>
                                            </p:txEl>
                                          </p:spTgt>
                                        </p:tgtEl>
                                        <p:attrNameLst>
                                          <p:attrName>style.visibility</p:attrName>
                                        </p:attrNameLst>
                                      </p:cBhvr>
                                      <p:to>
                                        <p:strVal val="visible"/>
                                      </p:to>
                                    </p:set>
                                    <p:animEffect transition="in" filter="fade">
                                      <p:cBhvr>
                                        <p:cTn id="33"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1">
      <a:majorFont>
        <a:latin typeface="Microsoft YaHei"/>
        <a:ea typeface="Microsoft YaHei"/>
        <a:cs typeface=""/>
      </a:majorFont>
      <a:minorFont>
        <a:latin typeface="Microsoft YaHei"/>
        <a:ea typeface="Microsoft YaHe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211</TotalTime>
  <Words>1560</Words>
  <Application>Microsoft Office PowerPoint</Application>
  <PresentationFormat>Widescreen</PresentationFormat>
  <Paragraphs>148</Paragraphs>
  <Slides>16</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Microsoft YaHei</vt:lpstr>
      <vt:lpstr>Arial</vt:lpstr>
      <vt:lpstr>Calibri</vt:lpstr>
      <vt:lpstr>Office Theme</vt:lpstr>
      <vt:lpstr>圣诞节图片 圣诞树,礼物</vt:lpstr>
      <vt:lpstr>认识耶稣</vt:lpstr>
      <vt:lpstr>耶稣的诞生</vt:lpstr>
      <vt:lpstr>不可能？</vt:lpstr>
      <vt:lpstr>独行奇事 的神</vt:lpstr>
      <vt:lpstr>耶稣 35个神迹</vt:lpstr>
      <vt:lpstr>神话传说？</vt:lpstr>
      <vt:lpstr>在人不能  在神 凡事都能</vt:lpstr>
      <vt:lpstr>复活与永活</vt:lpstr>
      <vt:lpstr>证据不足？</vt:lpstr>
      <vt:lpstr>耶稣到底是谁</vt:lpstr>
      <vt:lpstr>公认的？</vt:lpstr>
      <vt:lpstr>可以被证明的科学？</vt:lpstr>
      <vt:lpstr>创造者一定是耶稣？</vt:lpstr>
      <vt:lpstr>认识耶稣</vt:lpstr>
      <vt:lpstr>耶稣为何而来？</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圣诞节图片 圣诞树,礼物</dc:title>
  <dc:creator>Chen Wang</dc:creator>
  <cp:lastModifiedBy>Chen Wang</cp:lastModifiedBy>
  <cp:revision>2</cp:revision>
  <dcterms:created xsi:type="dcterms:W3CDTF">2018-12-15T11:48:01Z</dcterms:created>
  <dcterms:modified xsi:type="dcterms:W3CDTF">2018-12-22T16:53:20Z</dcterms:modified>
</cp:coreProperties>
</file>